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58" autoAdjust="0"/>
  </p:normalViewPr>
  <p:slideViewPr>
    <p:cSldViewPr>
      <p:cViewPr varScale="1">
        <p:scale>
          <a:sx n="93" d="100"/>
          <a:sy n="93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89907-5BF8-474E-AC70-B8146BE00C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944081-3588-419E-9643-041ED14C9427}">
      <dgm:prSet phldrT="[Text]"/>
      <dgm:spPr/>
      <dgm:t>
        <a:bodyPr/>
        <a:lstStyle/>
        <a:p>
          <a:r>
            <a:rPr lang="en-US" dirty="0" smtClean="0"/>
            <a:t>Learning Styles</a:t>
          </a:r>
          <a:endParaRPr lang="en-US" dirty="0"/>
        </a:p>
      </dgm:t>
    </dgm:pt>
    <dgm:pt modelId="{99D13FC2-04EE-4024-8A7D-74DA065AA57B}" type="parTrans" cxnId="{23C6ED27-E8F3-4A38-925E-31B2B2C81B32}">
      <dgm:prSet/>
      <dgm:spPr/>
      <dgm:t>
        <a:bodyPr/>
        <a:lstStyle/>
        <a:p>
          <a:endParaRPr lang="en-US"/>
        </a:p>
      </dgm:t>
    </dgm:pt>
    <dgm:pt modelId="{2772D7D9-9A42-4045-AC38-270454BA90F0}" type="sibTrans" cxnId="{23C6ED27-E8F3-4A38-925E-31B2B2C81B32}">
      <dgm:prSet/>
      <dgm:spPr/>
      <dgm:t>
        <a:bodyPr/>
        <a:lstStyle/>
        <a:p>
          <a:endParaRPr lang="en-US"/>
        </a:p>
      </dgm:t>
    </dgm:pt>
    <dgm:pt modelId="{BE0422D7-1995-497E-8C2C-0DDF7BF79407}">
      <dgm:prSet phldrT="[Text]" custT="1"/>
      <dgm:spPr/>
      <dgm:t>
        <a:bodyPr/>
        <a:lstStyle/>
        <a:p>
          <a:r>
            <a:rPr lang="en-US" sz="1100" dirty="0" smtClean="0"/>
            <a:t>Body/</a:t>
          </a:r>
        </a:p>
        <a:p>
          <a:r>
            <a:rPr lang="en-US" sz="1100" dirty="0" smtClean="0"/>
            <a:t>Kinesthetic</a:t>
          </a:r>
          <a:endParaRPr lang="en-US" sz="1100" dirty="0"/>
        </a:p>
      </dgm:t>
    </dgm:pt>
    <dgm:pt modelId="{5B173E79-17FF-4CA3-A52B-18BB72F37928}" type="parTrans" cxnId="{B07C01B9-1D33-407F-8B57-EFF97E497F14}">
      <dgm:prSet/>
      <dgm:spPr/>
      <dgm:t>
        <a:bodyPr/>
        <a:lstStyle/>
        <a:p>
          <a:endParaRPr lang="en-US"/>
        </a:p>
      </dgm:t>
    </dgm:pt>
    <dgm:pt modelId="{2BCD93AD-19E6-49E3-A9D1-C57C33C2C871}" type="sibTrans" cxnId="{B07C01B9-1D33-407F-8B57-EFF97E497F14}">
      <dgm:prSet/>
      <dgm:spPr/>
      <dgm:t>
        <a:bodyPr/>
        <a:lstStyle/>
        <a:p>
          <a:endParaRPr lang="en-US"/>
        </a:p>
      </dgm:t>
    </dgm:pt>
    <dgm:pt modelId="{D8A05C7A-0FA9-4D60-96C2-CF4968FE4CAB}">
      <dgm:prSet phldrT="[Text]" custT="1"/>
      <dgm:spPr/>
      <dgm:t>
        <a:bodyPr/>
        <a:lstStyle/>
        <a:p>
          <a:r>
            <a:rPr lang="en-US" sz="1200" dirty="0" smtClean="0"/>
            <a:t>Visual/</a:t>
          </a:r>
        </a:p>
        <a:p>
          <a:r>
            <a:rPr lang="en-US" sz="1200" dirty="0" smtClean="0"/>
            <a:t>Spatial</a:t>
          </a:r>
          <a:endParaRPr lang="en-US" sz="1200" dirty="0"/>
        </a:p>
      </dgm:t>
    </dgm:pt>
    <dgm:pt modelId="{B0426489-6CCE-4E60-B020-66F11C092877}" type="parTrans" cxnId="{37185844-2F78-4B44-B006-5A7F813902C6}">
      <dgm:prSet/>
      <dgm:spPr/>
      <dgm:t>
        <a:bodyPr/>
        <a:lstStyle/>
        <a:p>
          <a:endParaRPr lang="en-US"/>
        </a:p>
      </dgm:t>
    </dgm:pt>
    <dgm:pt modelId="{077C89E2-7265-4A0E-96AB-7CBF587E133F}" type="sibTrans" cxnId="{37185844-2F78-4B44-B006-5A7F813902C6}">
      <dgm:prSet/>
      <dgm:spPr/>
      <dgm:t>
        <a:bodyPr/>
        <a:lstStyle/>
        <a:p>
          <a:endParaRPr lang="en-US"/>
        </a:p>
      </dgm:t>
    </dgm:pt>
    <dgm:pt modelId="{9167599C-3327-4EB8-A684-7AA40B06EB3B}">
      <dgm:prSet phldrT="[Text]" custT="1"/>
      <dgm:spPr/>
      <dgm:t>
        <a:bodyPr/>
        <a:lstStyle/>
        <a:p>
          <a:r>
            <a:rPr lang="en-US" sz="1200" dirty="0" smtClean="0"/>
            <a:t>Logical/</a:t>
          </a:r>
        </a:p>
        <a:p>
          <a:r>
            <a:rPr lang="en-US" sz="900" dirty="0" smtClean="0"/>
            <a:t>Mathematical</a:t>
          </a:r>
          <a:endParaRPr lang="en-US" sz="900" dirty="0"/>
        </a:p>
      </dgm:t>
    </dgm:pt>
    <dgm:pt modelId="{F176418E-36E5-4952-A4D8-D70A519E99E0}" type="parTrans" cxnId="{15E70CC3-0148-448A-BE07-4E949045A5E7}">
      <dgm:prSet/>
      <dgm:spPr/>
      <dgm:t>
        <a:bodyPr/>
        <a:lstStyle/>
        <a:p>
          <a:endParaRPr lang="en-US"/>
        </a:p>
      </dgm:t>
    </dgm:pt>
    <dgm:pt modelId="{E3436658-9170-4B5D-9E6F-18000AA1E955}" type="sibTrans" cxnId="{15E70CC3-0148-448A-BE07-4E949045A5E7}">
      <dgm:prSet/>
      <dgm:spPr/>
      <dgm:t>
        <a:bodyPr/>
        <a:lstStyle/>
        <a:p>
          <a:endParaRPr lang="en-US"/>
        </a:p>
      </dgm:t>
    </dgm:pt>
    <dgm:pt modelId="{09CEFC75-5C09-46A7-A7DA-7A1FAFB71037}">
      <dgm:prSet phldrT="[Text]"/>
      <dgm:spPr/>
      <dgm:t>
        <a:bodyPr/>
        <a:lstStyle/>
        <a:p>
          <a:r>
            <a:rPr lang="en-US" dirty="0" smtClean="0"/>
            <a:t>Verbal/</a:t>
          </a:r>
        </a:p>
        <a:p>
          <a:r>
            <a:rPr lang="en-US" dirty="0" smtClean="0"/>
            <a:t>Linguistic</a:t>
          </a:r>
          <a:endParaRPr lang="en-US" dirty="0"/>
        </a:p>
      </dgm:t>
    </dgm:pt>
    <dgm:pt modelId="{994F22E4-FA93-4ACD-B865-45ED3DB61A4C}" type="parTrans" cxnId="{C3EC91E4-AD00-46DD-970F-66DD2C062B48}">
      <dgm:prSet/>
      <dgm:spPr/>
      <dgm:t>
        <a:bodyPr/>
        <a:lstStyle/>
        <a:p>
          <a:endParaRPr lang="en-US"/>
        </a:p>
      </dgm:t>
    </dgm:pt>
    <dgm:pt modelId="{E85BECF4-ACBE-4C16-9074-4ED131F2E7D0}" type="sibTrans" cxnId="{C3EC91E4-AD00-46DD-970F-66DD2C062B48}">
      <dgm:prSet/>
      <dgm:spPr/>
      <dgm:t>
        <a:bodyPr/>
        <a:lstStyle/>
        <a:p>
          <a:endParaRPr lang="en-US"/>
        </a:p>
      </dgm:t>
    </dgm:pt>
    <dgm:pt modelId="{D1B09173-E68B-48AD-9C5C-E03EEE0706D7}">
      <dgm:prSet phldrT="[Text]" custT="1"/>
      <dgm:spPr/>
      <dgm:t>
        <a:bodyPr/>
        <a:lstStyle/>
        <a:p>
          <a:r>
            <a:rPr lang="en-US" sz="900" dirty="0" smtClean="0"/>
            <a:t>Musical/</a:t>
          </a:r>
        </a:p>
        <a:p>
          <a:r>
            <a:rPr lang="en-US" sz="900" dirty="0" smtClean="0"/>
            <a:t>Rhythmic</a:t>
          </a:r>
          <a:endParaRPr lang="en-US" sz="900" dirty="0"/>
        </a:p>
      </dgm:t>
    </dgm:pt>
    <dgm:pt modelId="{8B810EE6-69ED-4A5E-8913-8CFC0F14804F}" type="parTrans" cxnId="{DA992E2F-E09D-44A0-8701-8B56D21BA6E4}">
      <dgm:prSet/>
      <dgm:spPr/>
      <dgm:t>
        <a:bodyPr/>
        <a:lstStyle/>
        <a:p>
          <a:endParaRPr lang="en-US"/>
        </a:p>
      </dgm:t>
    </dgm:pt>
    <dgm:pt modelId="{F9EA8AAC-5770-48CA-8A7C-8E7F5AC40F82}" type="sibTrans" cxnId="{DA992E2F-E09D-44A0-8701-8B56D21BA6E4}">
      <dgm:prSet/>
      <dgm:spPr/>
      <dgm:t>
        <a:bodyPr/>
        <a:lstStyle/>
        <a:p>
          <a:endParaRPr lang="en-US"/>
        </a:p>
      </dgm:t>
    </dgm:pt>
    <dgm:pt modelId="{2DB5A7C8-6BCC-494A-ABEA-FF91C541731A}">
      <dgm:prSet phldrT="[Text]" custT="1"/>
      <dgm:spPr/>
      <dgm:t>
        <a:bodyPr/>
        <a:lstStyle/>
        <a:p>
          <a:r>
            <a:rPr lang="en-US" sz="1200" dirty="0" smtClean="0"/>
            <a:t>Naturalist</a:t>
          </a:r>
          <a:endParaRPr lang="en-US" sz="1200" dirty="0"/>
        </a:p>
      </dgm:t>
    </dgm:pt>
    <dgm:pt modelId="{E942B9C5-48DD-4204-BA66-848371B16692}" type="parTrans" cxnId="{7D76B8D2-78AC-42C2-8CD0-6FC419E9B657}">
      <dgm:prSet/>
      <dgm:spPr/>
      <dgm:t>
        <a:bodyPr/>
        <a:lstStyle/>
        <a:p>
          <a:endParaRPr lang="en-US"/>
        </a:p>
      </dgm:t>
    </dgm:pt>
    <dgm:pt modelId="{5C0C73E3-1347-4295-B560-7111D3197582}" type="sibTrans" cxnId="{7D76B8D2-78AC-42C2-8CD0-6FC419E9B657}">
      <dgm:prSet/>
      <dgm:spPr/>
      <dgm:t>
        <a:bodyPr/>
        <a:lstStyle/>
        <a:p>
          <a:endParaRPr lang="en-US"/>
        </a:p>
      </dgm:t>
    </dgm:pt>
    <dgm:pt modelId="{30BE9FF5-11FC-45C3-9067-4C0D584746F1}">
      <dgm:prSet phldrT="[Text]" custT="1"/>
      <dgm:spPr/>
      <dgm:t>
        <a:bodyPr/>
        <a:lstStyle/>
        <a:p>
          <a:r>
            <a:rPr lang="en-US" sz="1400" dirty="0" smtClean="0"/>
            <a:t>Inter-</a:t>
          </a:r>
        </a:p>
        <a:p>
          <a:r>
            <a:rPr lang="en-US" sz="1400" dirty="0" smtClean="0"/>
            <a:t>personal</a:t>
          </a:r>
          <a:endParaRPr lang="en-US" sz="1400" dirty="0"/>
        </a:p>
      </dgm:t>
    </dgm:pt>
    <dgm:pt modelId="{D4BC1408-36F4-4384-80F9-9DC8CDB4E456}" type="parTrans" cxnId="{819D6294-516E-494A-B773-1A233F2EF67C}">
      <dgm:prSet/>
      <dgm:spPr/>
      <dgm:t>
        <a:bodyPr/>
        <a:lstStyle/>
        <a:p>
          <a:endParaRPr lang="en-US"/>
        </a:p>
      </dgm:t>
    </dgm:pt>
    <dgm:pt modelId="{C38B5AC9-C972-47CE-840C-22AFDF9509B1}" type="sibTrans" cxnId="{819D6294-516E-494A-B773-1A233F2EF67C}">
      <dgm:prSet/>
      <dgm:spPr/>
      <dgm:t>
        <a:bodyPr/>
        <a:lstStyle/>
        <a:p>
          <a:endParaRPr lang="en-US"/>
        </a:p>
      </dgm:t>
    </dgm:pt>
    <dgm:pt modelId="{04B81CEF-0C3C-4441-92F1-CF4944FC6836}">
      <dgm:prSet phldrT="[Text]" custT="1"/>
      <dgm:spPr/>
      <dgm:t>
        <a:bodyPr/>
        <a:lstStyle/>
        <a:p>
          <a:r>
            <a:rPr lang="en-US" sz="1400" dirty="0" smtClean="0"/>
            <a:t>Intra-</a:t>
          </a:r>
        </a:p>
        <a:p>
          <a:r>
            <a:rPr lang="en-US" sz="1400" dirty="0" smtClean="0"/>
            <a:t>personal</a:t>
          </a:r>
          <a:endParaRPr lang="en-US" sz="1400" dirty="0"/>
        </a:p>
      </dgm:t>
    </dgm:pt>
    <dgm:pt modelId="{5AC6560C-C976-42C5-8CD1-5C23B42078D0}" type="parTrans" cxnId="{F18ECFE5-973C-49ED-A9B3-5ECC75C55FE6}">
      <dgm:prSet/>
      <dgm:spPr/>
      <dgm:t>
        <a:bodyPr/>
        <a:lstStyle/>
        <a:p>
          <a:endParaRPr lang="en-US"/>
        </a:p>
      </dgm:t>
    </dgm:pt>
    <dgm:pt modelId="{32EE55B1-B75A-4DB8-9DEC-CF0822B7E84C}" type="sibTrans" cxnId="{F18ECFE5-973C-49ED-A9B3-5ECC75C55FE6}">
      <dgm:prSet/>
      <dgm:spPr/>
      <dgm:t>
        <a:bodyPr/>
        <a:lstStyle/>
        <a:p>
          <a:endParaRPr lang="en-US"/>
        </a:p>
      </dgm:t>
    </dgm:pt>
    <dgm:pt modelId="{D1207B3E-0F6F-4769-BF73-849E66AE7407}" type="pres">
      <dgm:prSet presAssocID="{14F89907-5BF8-474E-AC70-B8146BE00C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525EF0-CE73-4126-A2E1-E816B9E26955}" type="pres">
      <dgm:prSet presAssocID="{55944081-3588-419E-9643-041ED14C9427}" presName="centerShape" presStyleLbl="node0" presStyleIdx="0" presStyleCnt="1"/>
      <dgm:spPr/>
    </dgm:pt>
    <dgm:pt modelId="{918D4C2A-390B-4D0B-BB28-CE8FD5A39F19}" type="pres">
      <dgm:prSet presAssocID="{5B173E79-17FF-4CA3-A52B-18BB72F37928}" presName="parTrans" presStyleLbl="sibTrans2D1" presStyleIdx="0" presStyleCnt="8"/>
      <dgm:spPr/>
    </dgm:pt>
    <dgm:pt modelId="{EA2A047A-FC47-438F-BC45-A837E774FDDD}" type="pres">
      <dgm:prSet presAssocID="{5B173E79-17FF-4CA3-A52B-18BB72F37928}" presName="connectorText" presStyleLbl="sibTrans2D1" presStyleIdx="0" presStyleCnt="8"/>
      <dgm:spPr/>
    </dgm:pt>
    <dgm:pt modelId="{4BE09520-8F50-4FAF-A7A1-319435FEB018}" type="pres">
      <dgm:prSet presAssocID="{BE0422D7-1995-497E-8C2C-0DDF7BF79407}" presName="node" presStyleLbl="node1" presStyleIdx="0" presStyleCnt="8">
        <dgm:presLayoutVars>
          <dgm:bulletEnabled val="1"/>
        </dgm:presLayoutVars>
      </dgm:prSet>
      <dgm:spPr/>
    </dgm:pt>
    <dgm:pt modelId="{82C668A9-7CFF-4A5C-8B58-8121326A1142}" type="pres">
      <dgm:prSet presAssocID="{B0426489-6CCE-4E60-B020-66F11C092877}" presName="parTrans" presStyleLbl="sibTrans2D1" presStyleIdx="1" presStyleCnt="8"/>
      <dgm:spPr/>
    </dgm:pt>
    <dgm:pt modelId="{896C9E56-655D-4782-89DD-5BFED784A2D8}" type="pres">
      <dgm:prSet presAssocID="{B0426489-6CCE-4E60-B020-66F11C092877}" presName="connectorText" presStyleLbl="sibTrans2D1" presStyleIdx="1" presStyleCnt="8"/>
      <dgm:spPr/>
    </dgm:pt>
    <dgm:pt modelId="{FF241F54-79B3-4812-9E7A-AE575707DDDD}" type="pres">
      <dgm:prSet presAssocID="{D8A05C7A-0FA9-4D60-96C2-CF4968FE4CAB}" presName="node" presStyleLbl="node1" presStyleIdx="1" presStyleCnt="8" custRadScaleRad="101196" custRadScaleInc="4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500AB-6F22-4D46-8918-0B9765BF9BD9}" type="pres">
      <dgm:prSet presAssocID="{F176418E-36E5-4952-A4D8-D70A519E99E0}" presName="parTrans" presStyleLbl="sibTrans2D1" presStyleIdx="2" presStyleCnt="8"/>
      <dgm:spPr/>
    </dgm:pt>
    <dgm:pt modelId="{1E2165B4-9954-44B9-A04F-B06D83F9CD29}" type="pres">
      <dgm:prSet presAssocID="{F176418E-36E5-4952-A4D8-D70A519E99E0}" presName="connectorText" presStyleLbl="sibTrans2D1" presStyleIdx="2" presStyleCnt="8"/>
      <dgm:spPr/>
    </dgm:pt>
    <dgm:pt modelId="{DAB91A6B-0D73-49FA-9E91-DDD8BB993392}" type="pres">
      <dgm:prSet presAssocID="{9167599C-3327-4EB8-A684-7AA40B06EB3B}" presName="node" presStyleLbl="node1" presStyleIdx="2" presStyleCnt="8">
        <dgm:presLayoutVars>
          <dgm:bulletEnabled val="1"/>
        </dgm:presLayoutVars>
      </dgm:prSet>
      <dgm:spPr/>
    </dgm:pt>
    <dgm:pt modelId="{AAC70D99-3A40-4F83-904B-5D29134E628C}" type="pres">
      <dgm:prSet presAssocID="{994F22E4-FA93-4ACD-B865-45ED3DB61A4C}" presName="parTrans" presStyleLbl="sibTrans2D1" presStyleIdx="3" presStyleCnt="8"/>
      <dgm:spPr/>
    </dgm:pt>
    <dgm:pt modelId="{28E0A149-F599-437B-9905-FE2A114B2C06}" type="pres">
      <dgm:prSet presAssocID="{994F22E4-FA93-4ACD-B865-45ED3DB61A4C}" presName="connectorText" presStyleLbl="sibTrans2D1" presStyleIdx="3" presStyleCnt="8"/>
      <dgm:spPr/>
    </dgm:pt>
    <dgm:pt modelId="{15E00B10-45AC-4649-A34A-08B2A4142C15}" type="pres">
      <dgm:prSet presAssocID="{09CEFC75-5C09-46A7-A7DA-7A1FAFB71037}" presName="node" presStyleLbl="node1" presStyleIdx="3" presStyleCnt="8">
        <dgm:presLayoutVars>
          <dgm:bulletEnabled val="1"/>
        </dgm:presLayoutVars>
      </dgm:prSet>
      <dgm:spPr/>
    </dgm:pt>
    <dgm:pt modelId="{68BCC911-BC08-43BB-8D09-9552ECA64743}" type="pres">
      <dgm:prSet presAssocID="{8B810EE6-69ED-4A5E-8913-8CFC0F14804F}" presName="parTrans" presStyleLbl="sibTrans2D1" presStyleIdx="4" presStyleCnt="8"/>
      <dgm:spPr/>
    </dgm:pt>
    <dgm:pt modelId="{CE05A848-50F7-4BC6-88E9-E9069F39F179}" type="pres">
      <dgm:prSet presAssocID="{8B810EE6-69ED-4A5E-8913-8CFC0F14804F}" presName="connectorText" presStyleLbl="sibTrans2D1" presStyleIdx="4" presStyleCnt="8"/>
      <dgm:spPr/>
    </dgm:pt>
    <dgm:pt modelId="{DD401773-E1C9-4BC2-B695-3CB3D448D9E5}" type="pres">
      <dgm:prSet presAssocID="{D1B09173-E68B-48AD-9C5C-E03EEE0706D7}" presName="node" presStyleLbl="node1" presStyleIdx="4" presStyleCnt="8">
        <dgm:presLayoutVars>
          <dgm:bulletEnabled val="1"/>
        </dgm:presLayoutVars>
      </dgm:prSet>
      <dgm:spPr/>
    </dgm:pt>
    <dgm:pt modelId="{3001F761-B32E-4B7A-B22A-4774301DDACB}" type="pres">
      <dgm:prSet presAssocID="{E942B9C5-48DD-4204-BA66-848371B16692}" presName="parTrans" presStyleLbl="sibTrans2D1" presStyleIdx="5" presStyleCnt="8"/>
      <dgm:spPr/>
    </dgm:pt>
    <dgm:pt modelId="{17B0D0B8-1C99-4BA3-8D2F-6C742C8C6717}" type="pres">
      <dgm:prSet presAssocID="{E942B9C5-48DD-4204-BA66-848371B16692}" presName="connectorText" presStyleLbl="sibTrans2D1" presStyleIdx="5" presStyleCnt="8"/>
      <dgm:spPr/>
    </dgm:pt>
    <dgm:pt modelId="{F4332631-5DD7-444D-9DD6-77432CF0097B}" type="pres">
      <dgm:prSet presAssocID="{2DB5A7C8-6BCC-494A-ABEA-FF91C541731A}" presName="node" presStyleLbl="node1" presStyleIdx="5" presStyleCnt="8">
        <dgm:presLayoutVars>
          <dgm:bulletEnabled val="1"/>
        </dgm:presLayoutVars>
      </dgm:prSet>
      <dgm:spPr/>
    </dgm:pt>
    <dgm:pt modelId="{19C4AF13-EF1A-4F48-9F2A-90A6C4530D33}" type="pres">
      <dgm:prSet presAssocID="{D4BC1408-36F4-4384-80F9-9DC8CDB4E456}" presName="parTrans" presStyleLbl="sibTrans2D1" presStyleIdx="6" presStyleCnt="8"/>
      <dgm:spPr/>
    </dgm:pt>
    <dgm:pt modelId="{645BFB51-81D8-473E-A97E-19085B04DEEA}" type="pres">
      <dgm:prSet presAssocID="{D4BC1408-36F4-4384-80F9-9DC8CDB4E456}" presName="connectorText" presStyleLbl="sibTrans2D1" presStyleIdx="6" presStyleCnt="8"/>
      <dgm:spPr/>
    </dgm:pt>
    <dgm:pt modelId="{09A0F853-78AF-4FC5-80AE-74BB4FE19A58}" type="pres">
      <dgm:prSet presAssocID="{30BE9FF5-11FC-45C3-9067-4C0D584746F1}" presName="node" presStyleLbl="node1" presStyleIdx="6" presStyleCnt="8">
        <dgm:presLayoutVars>
          <dgm:bulletEnabled val="1"/>
        </dgm:presLayoutVars>
      </dgm:prSet>
      <dgm:spPr/>
    </dgm:pt>
    <dgm:pt modelId="{8CE6593F-4AAC-4D85-A652-99AB17BE53FD}" type="pres">
      <dgm:prSet presAssocID="{5AC6560C-C976-42C5-8CD1-5C23B42078D0}" presName="parTrans" presStyleLbl="sibTrans2D1" presStyleIdx="7" presStyleCnt="8"/>
      <dgm:spPr/>
    </dgm:pt>
    <dgm:pt modelId="{A2744BFB-A752-485B-806A-B5D48252B91D}" type="pres">
      <dgm:prSet presAssocID="{5AC6560C-C976-42C5-8CD1-5C23B42078D0}" presName="connectorText" presStyleLbl="sibTrans2D1" presStyleIdx="7" presStyleCnt="8"/>
      <dgm:spPr/>
    </dgm:pt>
    <dgm:pt modelId="{70DAA944-1E89-44C2-92B0-C744A5DF5C6A}" type="pres">
      <dgm:prSet presAssocID="{04B81CEF-0C3C-4441-92F1-CF4944FC6836}" presName="node" presStyleLbl="node1" presStyleIdx="7" presStyleCnt="8">
        <dgm:presLayoutVars>
          <dgm:bulletEnabled val="1"/>
        </dgm:presLayoutVars>
      </dgm:prSet>
      <dgm:spPr/>
    </dgm:pt>
  </dgm:ptLst>
  <dgm:cxnLst>
    <dgm:cxn modelId="{ED218C9D-4DBD-4275-9F2E-F6111598F2D9}" type="presOf" srcId="{9167599C-3327-4EB8-A684-7AA40B06EB3B}" destId="{DAB91A6B-0D73-49FA-9E91-DDD8BB993392}" srcOrd="0" destOrd="0" presId="urn:microsoft.com/office/officeart/2005/8/layout/radial5"/>
    <dgm:cxn modelId="{23C6ED27-E8F3-4A38-925E-31B2B2C81B32}" srcId="{14F89907-5BF8-474E-AC70-B8146BE00CB9}" destId="{55944081-3588-419E-9643-041ED14C9427}" srcOrd="0" destOrd="0" parTransId="{99D13FC2-04EE-4024-8A7D-74DA065AA57B}" sibTransId="{2772D7D9-9A42-4045-AC38-270454BA90F0}"/>
    <dgm:cxn modelId="{27E8BC6C-0D9A-48EB-9DA6-43AB1B2D7E2D}" type="presOf" srcId="{04B81CEF-0C3C-4441-92F1-CF4944FC6836}" destId="{70DAA944-1E89-44C2-92B0-C744A5DF5C6A}" srcOrd="0" destOrd="0" presId="urn:microsoft.com/office/officeart/2005/8/layout/radial5"/>
    <dgm:cxn modelId="{23326200-30E2-435E-BE31-5D9207DD6460}" type="presOf" srcId="{14F89907-5BF8-474E-AC70-B8146BE00CB9}" destId="{D1207B3E-0F6F-4769-BF73-849E66AE7407}" srcOrd="0" destOrd="0" presId="urn:microsoft.com/office/officeart/2005/8/layout/radial5"/>
    <dgm:cxn modelId="{DA992E2F-E09D-44A0-8701-8B56D21BA6E4}" srcId="{55944081-3588-419E-9643-041ED14C9427}" destId="{D1B09173-E68B-48AD-9C5C-E03EEE0706D7}" srcOrd="4" destOrd="0" parTransId="{8B810EE6-69ED-4A5E-8913-8CFC0F14804F}" sibTransId="{F9EA8AAC-5770-48CA-8A7C-8E7F5AC40F82}"/>
    <dgm:cxn modelId="{7EE15627-9D4C-4BE2-8E29-1DFEC311D88F}" type="presOf" srcId="{5AC6560C-C976-42C5-8CD1-5C23B42078D0}" destId="{8CE6593F-4AAC-4D85-A652-99AB17BE53FD}" srcOrd="0" destOrd="0" presId="urn:microsoft.com/office/officeart/2005/8/layout/radial5"/>
    <dgm:cxn modelId="{6B15DFC8-3E50-403E-A5C7-6E2866B18201}" type="presOf" srcId="{F176418E-36E5-4952-A4D8-D70A519E99E0}" destId="{0B2500AB-6F22-4D46-8918-0B9765BF9BD9}" srcOrd="0" destOrd="0" presId="urn:microsoft.com/office/officeart/2005/8/layout/radial5"/>
    <dgm:cxn modelId="{269A6C9D-F6FD-4524-828D-ABA140B0FBBC}" type="presOf" srcId="{8B810EE6-69ED-4A5E-8913-8CFC0F14804F}" destId="{68BCC911-BC08-43BB-8D09-9552ECA64743}" srcOrd="0" destOrd="0" presId="urn:microsoft.com/office/officeart/2005/8/layout/radial5"/>
    <dgm:cxn modelId="{37185844-2F78-4B44-B006-5A7F813902C6}" srcId="{55944081-3588-419E-9643-041ED14C9427}" destId="{D8A05C7A-0FA9-4D60-96C2-CF4968FE4CAB}" srcOrd="1" destOrd="0" parTransId="{B0426489-6CCE-4E60-B020-66F11C092877}" sibTransId="{077C89E2-7265-4A0E-96AB-7CBF587E133F}"/>
    <dgm:cxn modelId="{B07C01B9-1D33-407F-8B57-EFF97E497F14}" srcId="{55944081-3588-419E-9643-041ED14C9427}" destId="{BE0422D7-1995-497E-8C2C-0DDF7BF79407}" srcOrd="0" destOrd="0" parTransId="{5B173E79-17FF-4CA3-A52B-18BB72F37928}" sibTransId="{2BCD93AD-19E6-49E3-A9D1-C57C33C2C871}"/>
    <dgm:cxn modelId="{BE079994-A197-40F8-9217-3B37B108EEF5}" type="presOf" srcId="{D1B09173-E68B-48AD-9C5C-E03EEE0706D7}" destId="{DD401773-E1C9-4BC2-B695-3CB3D448D9E5}" srcOrd="0" destOrd="0" presId="urn:microsoft.com/office/officeart/2005/8/layout/radial5"/>
    <dgm:cxn modelId="{BC56B82C-460A-4271-8B3A-0F2BE0A9F611}" type="presOf" srcId="{09CEFC75-5C09-46A7-A7DA-7A1FAFB71037}" destId="{15E00B10-45AC-4649-A34A-08B2A4142C15}" srcOrd="0" destOrd="0" presId="urn:microsoft.com/office/officeart/2005/8/layout/radial5"/>
    <dgm:cxn modelId="{C3EC91E4-AD00-46DD-970F-66DD2C062B48}" srcId="{55944081-3588-419E-9643-041ED14C9427}" destId="{09CEFC75-5C09-46A7-A7DA-7A1FAFB71037}" srcOrd="3" destOrd="0" parTransId="{994F22E4-FA93-4ACD-B865-45ED3DB61A4C}" sibTransId="{E85BECF4-ACBE-4C16-9074-4ED131F2E7D0}"/>
    <dgm:cxn modelId="{5D2B0B83-FF2A-4757-8B06-ED534F9A8BCF}" type="presOf" srcId="{E942B9C5-48DD-4204-BA66-848371B16692}" destId="{3001F761-B32E-4B7A-B22A-4774301DDACB}" srcOrd="0" destOrd="0" presId="urn:microsoft.com/office/officeart/2005/8/layout/radial5"/>
    <dgm:cxn modelId="{1204C3ED-D7AB-4284-9B9A-90935FEF3610}" type="presOf" srcId="{994F22E4-FA93-4ACD-B865-45ED3DB61A4C}" destId="{AAC70D99-3A40-4F83-904B-5D29134E628C}" srcOrd="0" destOrd="0" presId="urn:microsoft.com/office/officeart/2005/8/layout/radial5"/>
    <dgm:cxn modelId="{AF0F4354-646C-41CF-8296-59CCCC4E702A}" type="presOf" srcId="{2DB5A7C8-6BCC-494A-ABEA-FF91C541731A}" destId="{F4332631-5DD7-444D-9DD6-77432CF0097B}" srcOrd="0" destOrd="0" presId="urn:microsoft.com/office/officeart/2005/8/layout/radial5"/>
    <dgm:cxn modelId="{2D8484DB-27D3-4211-84BA-6F643BF862DF}" type="presOf" srcId="{5B173E79-17FF-4CA3-A52B-18BB72F37928}" destId="{EA2A047A-FC47-438F-BC45-A837E774FDDD}" srcOrd="1" destOrd="0" presId="urn:microsoft.com/office/officeart/2005/8/layout/radial5"/>
    <dgm:cxn modelId="{881F3FC8-8FF1-4106-B108-97B59F3DB445}" type="presOf" srcId="{D4BC1408-36F4-4384-80F9-9DC8CDB4E456}" destId="{645BFB51-81D8-473E-A97E-19085B04DEEA}" srcOrd="1" destOrd="0" presId="urn:microsoft.com/office/officeart/2005/8/layout/radial5"/>
    <dgm:cxn modelId="{819D6294-516E-494A-B773-1A233F2EF67C}" srcId="{55944081-3588-419E-9643-041ED14C9427}" destId="{30BE9FF5-11FC-45C3-9067-4C0D584746F1}" srcOrd="6" destOrd="0" parTransId="{D4BC1408-36F4-4384-80F9-9DC8CDB4E456}" sibTransId="{C38B5AC9-C972-47CE-840C-22AFDF9509B1}"/>
    <dgm:cxn modelId="{F18ECFE5-973C-49ED-A9B3-5ECC75C55FE6}" srcId="{55944081-3588-419E-9643-041ED14C9427}" destId="{04B81CEF-0C3C-4441-92F1-CF4944FC6836}" srcOrd="7" destOrd="0" parTransId="{5AC6560C-C976-42C5-8CD1-5C23B42078D0}" sibTransId="{32EE55B1-B75A-4DB8-9DEC-CF0822B7E84C}"/>
    <dgm:cxn modelId="{7D76B8D2-78AC-42C2-8CD0-6FC419E9B657}" srcId="{55944081-3588-419E-9643-041ED14C9427}" destId="{2DB5A7C8-6BCC-494A-ABEA-FF91C541731A}" srcOrd="5" destOrd="0" parTransId="{E942B9C5-48DD-4204-BA66-848371B16692}" sibTransId="{5C0C73E3-1347-4295-B560-7111D3197582}"/>
    <dgm:cxn modelId="{F321618F-9B0E-4800-82CC-B2CF4020EDD5}" type="presOf" srcId="{994F22E4-FA93-4ACD-B865-45ED3DB61A4C}" destId="{28E0A149-F599-437B-9905-FE2A114B2C06}" srcOrd="1" destOrd="0" presId="urn:microsoft.com/office/officeart/2005/8/layout/radial5"/>
    <dgm:cxn modelId="{BAFCBB82-B2BD-4A92-92C7-14A767B536A2}" type="presOf" srcId="{B0426489-6CCE-4E60-B020-66F11C092877}" destId="{82C668A9-7CFF-4A5C-8B58-8121326A1142}" srcOrd="0" destOrd="0" presId="urn:microsoft.com/office/officeart/2005/8/layout/radial5"/>
    <dgm:cxn modelId="{A3547F93-ACE4-47AB-BD9B-D6382AA52B6F}" type="presOf" srcId="{B0426489-6CCE-4E60-B020-66F11C092877}" destId="{896C9E56-655D-4782-89DD-5BFED784A2D8}" srcOrd="1" destOrd="0" presId="urn:microsoft.com/office/officeart/2005/8/layout/radial5"/>
    <dgm:cxn modelId="{3F3CAEEC-A814-4C99-9EF5-67FAB362A327}" type="presOf" srcId="{30BE9FF5-11FC-45C3-9067-4C0D584746F1}" destId="{09A0F853-78AF-4FC5-80AE-74BB4FE19A58}" srcOrd="0" destOrd="0" presId="urn:microsoft.com/office/officeart/2005/8/layout/radial5"/>
    <dgm:cxn modelId="{91157643-9AE2-412C-BD8E-576C00406EA1}" type="presOf" srcId="{55944081-3588-419E-9643-041ED14C9427}" destId="{D6525EF0-CE73-4126-A2E1-E816B9E26955}" srcOrd="0" destOrd="0" presId="urn:microsoft.com/office/officeart/2005/8/layout/radial5"/>
    <dgm:cxn modelId="{0ACCA666-3FE1-42F0-B9AF-FA46E8346EF9}" type="presOf" srcId="{8B810EE6-69ED-4A5E-8913-8CFC0F14804F}" destId="{CE05A848-50F7-4BC6-88E9-E9069F39F179}" srcOrd="1" destOrd="0" presId="urn:microsoft.com/office/officeart/2005/8/layout/radial5"/>
    <dgm:cxn modelId="{E455579F-CB23-4A27-B933-3DCCBA12AB08}" type="presOf" srcId="{D8A05C7A-0FA9-4D60-96C2-CF4968FE4CAB}" destId="{FF241F54-79B3-4812-9E7A-AE575707DDDD}" srcOrd="0" destOrd="0" presId="urn:microsoft.com/office/officeart/2005/8/layout/radial5"/>
    <dgm:cxn modelId="{A8DFADEE-61D0-4BB9-A53E-BD4C9F68C3BE}" type="presOf" srcId="{E942B9C5-48DD-4204-BA66-848371B16692}" destId="{17B0D0B8-1C99-4BA3-8D2F-6C742C8C6717}" srcOrd="1" destOrd="0" presId="urn:microsoft.com/office/officeart/2005/8/layout/radial5"/>
    <dgm:cxn modelId="{2A39D5DD-E38B-4A93-B75A-6169043D3712}" type="presOf" srcId="{5AC6560C-C976-42C5-8CD1-5C23B42078D0}" destId="{A2744BFB-A752-485B-806A-B5D48252B91D}" srcOrd="1" destOrd="0" presId="urn:microsoft.com/office/officeart/2005/8/layout/radial5"/>
    <dgm:cxn modelId="{EDBCE410-8549-41AC-85F0-80518A0099A3}" type="presOf" srcId="{BE0422D7-1995-497E-8C2C-0DDF7BF79407}" destId="{4BE09520-8F50-4FAF-A7A1-319435FEB018}" srcOrd="0" destOrd="0" presId="urn:microsoft.com/office/officeart/2005/8/layout/radial5"/>
    <dgm:cxn modelId="{FF1BD756-B64D-4128-A94A-75FE510CF5FB}" type="presOf" srcId="{D4BC1408-36F4-4384-80F9-9DC8CDB4E456}" destId="{19C4AF13-EF1A-4F48-9F2A-90A6C4530D33}" srcOrd="0" destOrd="0" presId="urn:microsoft.com/office/officeart/2005/8/layout/radial5"/>
    <dgm:cxn modelId="{C0B02D60-5CC1-48D0-8348-2F0085E56433}" type="presOf" srcId="{5B173E79-17FF-4CA3-A52B-18BB72F37928}" destId="{918D4C2A-390B-4D0B-BB28-CE8FD5A39F19}" srcOrd="0" destOrd="0" presId="urn:microsoft.com/office/officeart/2005/8/layout/radial5"/>
    <dgm:cxn modelId="{566693EB-3CF8-4819-93C7-5A371242FE5D}" type="presOf" srcId="{F176418E-36E5-4952-A4D8-D70A519E99E0}" destId="{1E2165B4-9954-44B9-A04F-B06D83F9CD29}" srcOrd="1" destOrd="0" presId="urn:microsoft.com/office/officeart/2005/8/layout/radial5"/>
    <dgm:cxn modelId="{15E70CC3-0148-448A-BE07-4E949045A5E7}" srcId="{55944081-3588-419E-9643-041ED14C9427}" destId="{9167599C-3327-4EB8-A684-7AA40B06EB3B}" srcOrd="2" destOrd="0" parTransId="{F176418E-36E5-4952-A4D8-D70A519E99E0}" sibTransId="{E3436658-9170-4B5D-9E6F-18000AA1E955}"/>
    <dgm:cxn modelId="{92684B59-40A1-44FB-8B3A-FCE421A1EDA2}" type="presParOf" srcId="{D1207B3E-0F6F-4769-BF73-849E66AE7407}" destId="{D6525EF0-CE73-4126-A2E1-E816B9E26955}" srcOrd="0" destOrd="0" presId="urn:microsoft.com/office/officeart/2005/8/layout/radial5"/>
    <dgm:cxn modelId="{641B1118-CDCF-4935-9551-163C2DA698EE}" type="presParOf" srcId="{D1207B3E-0F6F-4769-BF73-849E66AE7407}" destId="{918D4C2A-390B-4D0B-BB28-CE8FD5A39F19}" srcOrd="1" destOrd="0" presId="urn:microsoft.com/office/officeart/2005/8/layout/radial5"/>
    <dgm:cxn modelId="{5955D28D-431F-488E-BFCA-5BEBC9A657D2}" type="presParOf" srcId="{918D4C2A-390B-4D0B-BB28-CE8FD5A39F19}" destId="{EA2A047A-FC47-438F-BC45-A837E774FDDD}" srcOrd="0" destOrd="0" presId="urn:microsoft.com/office/officeart/2005/8/layout/radial5"/>
    <dgm:cxn modelId="{B98B29C7-1826-4C90-9CA3-C2CC7033506E}" type="presParOf" srcId="{D1207B3E-0F6F-4769-BF73-849E66AE7407}" destId="{4BE09520-8F50-4FAF-A7A1-319435FEB018}" srcOrd="2" destOrd="0" presId="urn:microsoft.com/office/officeart/2005/8/layout/radial5"/>
    <dgm:cxn modelId="{C2F58A15-3419-4B4A-8817-823515AF8893}" type="presParOf" srcId="{D1207B3E-0F6F-4769-BF73-849E66AE7407}" destId="{82C668A9-7CFF-4A5C-8B58-8121326A1142}" srcOrd="3" destOrd="0" presId="urn:microsoft.com/office/officeart/2005/8/layout/radial5"/>
    <dgm:cxn modelId="{292192F6-61D0-4DED-8ADB-790AF8BE64E3}" type="presParOf" srcId="{82C668A9-7CFF-4A5C-8B58-8121326A1142}" destId="{896C9E56-655D-4782-89DD-5BFED784A2D8}" srcOrd="0" destOrd="0" presId="urn:microsoft.com/office/officeart/2005/8/layout/radial5"/>
    <dgm:cxn modelId="{8A619D2E-6AD5-4511-9A64-7D8DB746BDAD}" type="presParOf" srcId="{D1207B3E-0F6F-4769-BF73-849E66AE7407}" destId="{FF241F54-79B3-4812-9E7A-AE575707DDDD}" srcOrd="4" destOrd="0" presId="urn:microsoft.com/office/officeart/2005/8/layout/radial5"/>
    <dgm:cxn modelId="{728013A6-505D-492F-8E73-F89DDC78D102}" type="presParOf" srcId="{D1207B3E-0F6F-4769-BF73-849E66AE7407}" destId="{0B2500AB-6F22-4D46-8918-0B9765BF9BD9}" srcOrd="5" destOrd="0" presId="urn:microsoft.com/office/officeart/2005/8/layout/radial5"/>
    <dgm:cxn modelId="{54644A9E-8508-42CF-8250-ADABB5731902}" type="presParOf" srcId="{0B2500AB-6F22-4D46-8918-0B9765BF9BD9}" destId="{1E2165B4-9954-44B9-A04F-B06D83F9CD29}" srcOrd="0" destOrd="0" presId="urn:microsoft.com/office/officeart/2005/8/layout/radial5"/>
    <dgm:cxn modelId="{BADB50DF-FC79-41D9-BC54-AA856BACE391}" type="presParOf" srcId="{D1207B3E-0F6F-4769-BF73-849E66AE7407}" destId="{DAB91A6B-0D73-49FA-9E91-DDD8BB993392}" srcOrd="6" destOrd="0" presId="urn:microsoft.com/office/officeart/2005/8/layout/radial5"/>
    <dgm:cxn modelId="{7DAA06C5-67E5-4126-BB2F-2B1B0ABD8F47}" type="presParOf" srcId="{D1207B3E-0F6F-4769-BF73-849E66AE7407}" destId="{AAC70D99-3A40-4F83-904B-5D29134E628C}" srcOrd="7" destOrd="0" presId="urn:microsoft.com/office/officeart/2005/8/layout/radial5"/>
    <dgm:cxn modelId="{07D3E3B7-67EF-4962-9353-0C8B40298861}" type="presParOf" srcId="{AAC70D99-3A40-4F83-904B-5D29134E628C}" destId="{28E0A149-F599-437B-9905-FE2A114B2C06}" srcOrd="0" destOrd="0" presId="urn:microsoft.com/office/officeart/2005/8/layout/radial5"/>
    <dgm:cxn modelId="{DA741527-172A-416E-83A5-A9EE7C22684B}" type="presParOf" srcId="{D1207B3E-0F6F-4769-BF73-849E66AE7407}" destId="{15E00B10-45AC-4649-A34A-08B2A4142C15}" srcOrd="8" destOrd="0" presId="urn:microsoft.com/office/officeart/2005/8/layout/radial5"/>
    <dgm:cxn modelId="{2C51F494-7E78-4048-810F-145C20520DBC}" type="presParOf" srcId="{D1207B3E-0F6F-4769-BF73-849E66AE7407}" destId="{68BCC911-BC08-43BB-8D09-9552ECA64743}" srcOrd="9" destOrd="0" presId="urn:microsoft.com/office/officeart/2005/8/layout/radial5"/>
    <dgm:cxn modelId="{7CAED6F6-61EA-4F3C-99CA-66EF2200F794}" type="presParOf" srcId="{68BCC911-BC08-43BB-8D09-9552ECA64743}" destId="{CE05A848-50F7-4BC6-88E9-E9069F39F179}" srcOrd="0" destOrd="0" presId="urn:microsoft.com/office/officeart/2005/8/layout/radial5"/>
    <dgm:cxn modelId="{E79EEE78-4FC7-4CB2-A14C-3A06FCA014EE}" type="presParOf" srcId="{D1207B3E-0F6F-4769-BF73-849E66AE7407}" destId="{DD401773-E1C9-4BC2-B695-3CB3D448D9E5}" srcOrd="10" destOrd="0" presId="urn:microsoft.com/office/officeart/2005/8/layout/radial5"/>
    <dgm:cxn modelId="{E5385984-F9B8-4750-8100-FBC8C621C1D7}" type="presParOf" srcId="{D1207B3E-0F6F-4769-BF73-849E66AE7407}" destId="{3001F761-B32E-4B7A-B22A-4774301DDACB}" srcOrd="11" destOrd="0" presId="urn:microsoft.com/office/officeart/2005/8/layout/radial5"/>
    <dgm:cxn modelId="{1D65E77C-5FE5-44BC-B49B-116644C028E0}" type="presParOf" srcId="{3001F761-B32E-4B7A-B22A-4774301DDACB}" destId="{17B0D0B8-1C99-4BA3-8D2F-6C742C8C6717}" srcOrd="0" destOrd="0" presId="urn:microsoft.com/office/officeart/2005/8/layout/radial5"/>
    <dgm:cxn modelId="{4D2A95DD-AF2D-4530-85B6-B78D366FC7EE}" type="presParOf" srcId="{D1207B3E-0F6F-4769-BF73-849E66AE7407}" destId="{F4332631-5DD7-444D-9DD6-77432CF0097B}" srcOrd="12" destOrd="0" presId="urn:microsoft.com/office/officeart/2005/8/layout/radial5"/>
    <dgm:cxn modelId="{6BFEF214-08C9-4C82-A7B1-661A663AB20C}" type="presParOf" srcId="{D1207B3E-0F6F-4769-BF73-849E66AE7407}" destId="{19C4AF13-EF1A-4F48-9F2A-90A6C4530D33}" srcOrd="13" destOrd="0" presId="urn:microsoft.com/office/officeart/2005/8/layout/radial5"/>
    <dgm:cxn modelId="{A6009022-C741-453A-9EB0-5FC91F4EE55B}" type="presParOf" srcId="{19C4AF13-EF1A-4F48-9F2A-90A6C4530D33}" destId="{645BFB51-81D8-473E-A97E-19085B04DEEA}" srcOrd="0" destOrd="0" presId="urn:microsoft.com/office/officeart/2005/8/layout/radial5"/>
    <dgm:cxn modelId="{678D6C48-C470-4ED7-A48B-D56CB0E0A4D6}" type="presParOf" srcId="{D1207B3E-0F6F-4769-BF73-849E66AE7407}" destId="{09A0F853-78AF-4FC5-80AE-74BB4FE19A58}" srcOrd="14" destOrd="0" presId="urn:microsoft.com/office/officeart/2005/8/layout/radial5"/>
    <dgm:cxn modelId="{4FAE8372-D12C-4E9B-9399-4C5888DA22FF}" type="presParOf" srcId="{D1207B3E-0F6F-4769-BF73-849E66AE7407}" destId="{8CE6593F-4AAC-4D85-A652-99AB17BE53FD}" srcOrd="15" destOrd="0" presId="urn:microsoft.com/office/officeart/2005/8/layout/radial5"/>
    <dgm:cxn modelId="{43D72AEC-A4C0-4710-A958-BDD5F52A4FAF}" type="presParOf" srcId="{8CE6593F-4AAC-4D85-A652-99AB17BE53FD}" destId="{A2744BFB-A752-485B-806A-B5D48252B91D}" srcOrd="0" destOrd="0" presId="urn:microsoft.com/office/officeart/2005/8/layout/radial5"/>
    <dgm:cxn modelId="{B0E27280-9D31-4948-97BE-AB55F2203040}" type="presParOf" srcId="{D1207B3E-0F6F-4769-BF73-849E66AE7407}" destId="{70DAA944-1E89-44C2-92B0-C744A5DF5C6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B8E0E-454F-4DE1-BC3E-9BAFABBD147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A5114-E438-4A54-B419-CBA9977FB1A4}">
      <dgm:prSet phldrT="[Text]"/>
      <dgm:spPr/>
      <dgm:t>
        <a:bodyPr/>
        <a:lstStyle/>
        <a:p>
          <a:r>
            <a:rPr lang="en-US" dirty="0" smtClean="0"/>
            <a:t>The Learner</a:t>
          </a:r>
          <a:endParaRPr lang="en-US" dirty="0"/>
        </a:p>
      </dgm:t>
    </dgm:pt>
    <dgm:pt modelId="{E44DCE20-A737-4BE9-86B9-7E37BE1DB2D0}" type="parTrans" cxnId="{BC77C92A-C178-415E-9688-ABD659AC4964}">
      <dgm:prSet/>
      <dgm:spPr/>
      <dgm:t>
        <a:bodyPr/>
        <a:lstStyle/>
        <a:p>
          <a:endParaRPr lang="en-US"/>
        </a:p>
      </dgm:t>
    </dgm:pt>
    <dgm:pt modelId="{CE2BAF03-774C-4835-AFEA-6BFDCB2B80BE}" type="sibTrans" cxnId="{BC77C92A-C178-415E-9688-ABD659AC4964}">
      <dgm:prSet/>
      <dgm:spPr/>
      <dgm:t>
        <a:bodyPr/>
        <a:lstStyle/>
        <a:p>
          <a:endParaRPr lang="en-US"/>
        </a:p>
      </dgm:t>
    </dgm:pt>
    <dgm:pt modelId="{48695755-31D1-4B48-9257-AEF8A1D8B0E0}">
      <dgm:prSet phldrT="[Text]"/>
      <dgm:spPr/>
      <dgm:t>
        <a:bodyPr/>
        <a:lstStyle/>
        <a:p>
          <a:r>
            <a:rPr lang="en-US" dirty="0" smtClean="0"/>
            <a:t>Aptitude</a:t>
          </a:r>
          <a:endParaRPr lang="en-US" dirty="0"/>
        </a:p>
      </dgm:t>
    </dgm:pt>
    <dgm:pt modelId="{C64F2050-5549-4DFD-8E3D-0AE3700857DE}" type="parTrans" cxnId="{7190DC7E-FF6F-43CC-B6F6-D7CEA4808C48}">
      <dgm:prSet/>
      <dgm:spPr/>
      <dgm:t>
        <a:bodyPr/>
        <a:lstStyle/>
        <a:p>
          <a:endParaRPr lang="en-US"/>
        </a:p>
      </dgm:t>
    </dgm:pt>
    <dgm:pt modelId="{70F2E274-66D5-447C-AE46-1D76736CEAD6}" type="sibTrans" cxnId="{7190DC7E-FF6F-43CC-B6F6-D7CEA4808C48}">
      <dgm:prSet/>
      <dgm:spPr/>
      <dgm:t>
        <a:bodyPr/>
        <a:lstStyle/>
        <a:p>
          <a:endParaRPr lang="en-US"/>
        </a:p>
      </dgm:t>
    </dgm:pt>
    <dgm:pt modelId="{CE6CAF6B-9817-474C-8003-11547DDE26D5}">
      <dgm:prSet phldrT="[Text]"/>
      <dgm:spPr/>
      <dgm:t>
        <a:bodyPr/>
        <a:lstStyle/>
        <a:p>
          <a:r>
            <a:rPr lang="en-US" dirty="0" smtClean="0"/>
            <a:t>Attitude</a:t>
          </a:r>
          <a:endParaRPr lang="en-US" dirty="0"/>
        </a:p>
      </dgm:t>
    </dgm:pt>
    <dgm:pt modelId="{A77AEC3F-EE2D-43E0-BC95-398CD24DA1BD}" type="parTrans" cxnId="{8F440AF7-9660-4136-8933-4E57D9286ED1}">
      <dgm:prSet/>
      <dgm:spPr/>
      <dgm:t>
        <a:bodyPr/>
        <a:lstStyle/>
        <a:p>
          <a:endParaRPr lang="en-US"/>
        </a:p>
      </dgm:t>
    </dgm:pt>
    <dgm:pt modelId="{B0D34C68-903E-4E85-B246-4565F0287E43}" type="sibTrans" cxnId="{8F440AF7-9660-4136-8933-4E57D9286ED1}">
      <dgm:prSet/>
      <dgm:spPr/>
      <dgm:t>
        <a:bodyPr/>
        <a:lstStyle/>
        <a:p>
          <a:endParaRPr lang="en-US"/>
        </a:p>
      </dgm:t>
    </dgm:pt>
    <dgm:pt modelId="{6A3F7AFE-3935-4532-BA06-94CE3BB25308}">
      <dgm:prSet phldrT="[Text]"/>
      <dgm:spPr/>
      <dgm:t>
        <a:bodyPr/>
        <a:lstStyle/>
        <a:p>
          <a:r>
            <a:rPr lang="en-US" dirty="0" smtClean="0"/>
            <a:t>Empathy</a:t>
          </a:r>
          <a:endParaRPr lang="en-US" dirty="0"/>
        </a:p>
      </dgm:t>
    </dgm:pt>
    <dgm:pt modelId="{9F131846-E5D7-4690-8493-B8E830090528}" type="parTrans" cxnId="{06583907-1613-4D43-9AD7-3A38B5AE405F}">
      <dgm:prSet/>
      <dgm:spPr/>
      <dgm:t>
        <a:bodyPr/>
        <a:lstStyle/>
        <a:p>
          <a:endParaRPr lang="en-US"/>
        </a:p>
      </dgm:t>
    </dgm:pt>
    <dgm:pt modelId="{EDB7DFE8-44DB-46C5-8C6E-723CC6C95759}" type="sibTrans" cxnId="{06583907-1613-4D43-9AD7-3A38B5AE405F}">
      <dgm:prSet/>
      <dgm:spPr/>
      <dgm:t>
        <a:bodyPr/>
        <a:lstStyle/>
        <a:p>
          <a:endParaRPr lang="en-US"/>
        </a:p>
      </dgm:t>
    </dgm:pt>
    <dgm:pt modelId="{51BA1B28-92A2-4190-919C-318FA64F710E}">
      <dgm:prSet phldrT="[Text]"/>
      <dgm:spPr/>
      <dgm:t>
        <a:bodyPr/>
        <a:lstStyle/>
        <a:p>
          <a:r>
            <a:rPr lang="en-US" dirty="0" smtClean="0"/>
            <a:t>Motivation</a:t>
          </a:r>
          <a:endParaRPr lang="en-US" dirty="0"/>
        </a:p>
      </dgm:t>
    </dgm:pt>
    <dgm:pt modelId="{7BDB0F7B-9716-49BF-8203-1BFFBE07A0BB}" type="parTrans" cxnId="{4FB1B4FC-1520-4EC4-867C-1A039243E91E}">
      <dgm:prSet/>
      <dgm:spPr/>
      <dgm:t>
        <a:bodyPr/>
        <a:lstStyle/>
        <a:p>
          <a:endParaRPr lang="en-US"/>
        </a:p>
      </dgm:t>
    </dgm:pt>
    <dgm:pt modelId="{A6DB0CEE-637D-4463-A2C0-1F0B547B9B46}" type="sibTrans" cxnId="{4FB1B4FC-1520-4EC4-867C-1A039243E91E}">
      <dgm:prSet/>
      <dgm:spPr/>
      <dgm:t>
        <a:bodyPr/>
        <a:lstStyle/>
        <a:p>
          <a:endParaRPr lang="en-US"/>
        </a:p>
      </dgm:t>
    </dgm:pt>
    <dgm:pt modelId="{93337EF9-07DC-4D22-9B5C-E8307EFE6AAC}" type="pres">
      <dgm:prSet presAssocID="{905B8E0E-454F-4DE1-BC3E-9BAFABBD14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24274AA-DC1F-4A4C-A49F-B065E118AF6B}" type="pres">
      <dgm:prSet presAssocID="{783A5114-E438-4A54-B419-CBA9977FB1A4}" presName="singleCycle" presStyleCnt="0"/>
      <dgm:spPr/>
    </dgm:pt>
    <dgm:pt modelId="{AFC2B947-4087-4D9E-9259-89923516E8CC}" type="pres">
      <dgm:prSet presAssocID="{783A5114-E438-4A54-B419-CBA9977FB1A4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40FD3B5-790D-403B-A957-F6307C858755}" type="pres">
      <dgm:prSet presAssocID="{C64F2050-5549-4DFD-8E3D-0AE3700857DE}" presName="Name56" presStyleLbl="parChTrans1D2" presStyleIdx="0" presStyleCnt="4"/>
      <dgm:spPr/>
    </dgm:pt>
    <dgm:pt modelId="{302399B0-BDFD-4B1C-9C29-3EF9C484EF35}" type="pres">
      <dgm:prSet presAssocID="{48695755-31D1-4B48-9257-AEF8A1D8B0E0}" presName="text0" presStyleLbl="node1" presStyleIdx="1" presStyleCnt="5" custScaleX="219562">
        <dgm:presLayoutVars>
          <dgm:bulletEnabled val="1"/>
        </dgm:presLayoutVars>
      </dgm:prSet>
      <dgm:spPr/>
    </dgm:pt>
    <dgm:pt modelId="{A39AFF9A-7FEA-4DDE-8482-6F2790B7AE50}" type="pres">
      <dgm:prSet presAssocID="{A77AEC3F-EE2D-43E0-BC95-398CD24DA1BD}" presName="Name56" presStyleLbl="parChTrans1D2" presStyleIdx="1" presStyleCnt="4"/>
      <dgm:spPr/>
    </dgm:pt>
    <dgm:pt modelId="{D757462A-5371-492D-BB65-238BABAEB38A}" type="pres">
      <dgm:prSet presAssocID="{CE6CAF6B-9817-474C-8003-11547DDE26D5}" presName="text0" presStyleLbl="node1" presStyleIdx="2" presStyleCnt="5" custScaleX="189007">
        <dgm:presLayoutVars>
          <dgm:bulletEnabled val="1"/>
        </dgm:presLayoutVars>
      </dgm:prSet>
      <dgm:spPr/>
    </dgm:pt>
    <dgm:pt modelId="{A6B67481-FC93-43BD-9CED-64CA4866542F}" type="pres">
      <dgm:prSet presAssocID="{9F131846-E5D7-4690-8493-B8E830090528}" presName="Name56" presStyleLbl="parChTrans1D2" presStyleIdx="2" presStyleCnt="4"/>
      <dgm:spPr/>
    </dgm:pt>
    <dgm:pt modelId="{2E20F42C-5657-4541-85F7-5132FC829059}" type="pres">
      <dgm:prSet presAssocID="{6A3F7AFE-3935-4532-BA06-94CE3BB25308}" presName="text0" presStyleLbl="node1" presStyleIdx="3" presStyleCnt="5" custScaleX="197731">
        <dgm:presLayoutVars>
          <dgm:bulletEnabled val="1"/>
        </dgm:presLayoutVars>
      </dgm:prSet>
      <dgm:spPr/>
    </dgm:pt>
    <dgm:pt modelId="{61BBC7A1-EE8E-451A-80CA-124E2C5515E4}" type="pres">
      <dgm:prSet presAssocID="{7BDB0F7B-9716-49BF-8203-1BFFBE07A0BB}" presName="Name56" presStyleLbl="parChTrans1D2" presStyleIdx="3" presStyleCnt="4"/>
      <dgm:spPr/>
    </dgm:pt>
    <dgm:pt modelId="{13FEF9CA-8CCD-4DAD-9597-1BF3B0C1E9AD}" type="pres">
      <dgm:prSet presAssocID="{51BA1B28-92A2-4190-919C-318FA64F710E}" presName="text0" presStyleLbl="node1" presStyleIdx="4" presStyleCnt="5" custScaleX="200862">
        <dgm:presLayoutVars>
          <dgm:bulletEnabled val="1"/>
        </dgm:presLayoutVars>
      </dgm:prSet>
      <dgm:spPr/>
    </dgm:pt>
  </dgm:ptLst>
  <dgm:cxnLst>
    <dgm:cxn modelId="{4FB1B4FC-1520-4EC4-867C-1A039243E91E}" srcId="{783A5114-E438-4A54-B419-CBA9977FB1A4}" destId="{51BA1B28-92A2-4190-919C-318FA64F710E}" srcOrd="3" destOrd="0" parTransId="{7BDB0F7B-9716-49BF-8203-1BFFBE07A0BB}" sibTransId="{A6DB0CEE-637D-4463-A2C0-1F0B547B9B46}"/>
    <dgm:cxn modelId="{DA212373-C211-4E44-8D9B-EB5757D4FC84}" type="presOf" srcId="{C64F2050-5549-4DFD-8E3D-0AE3700857DE}" destId="{B40FD3B5-790D-403B-A957-F6307C858755}" srcOrd="0" destOrd="0" presId="urn:microsoft.com/office/officeart/2008/layout/RadialCluster"/>
    <dgm:cxn modelId="{D58E4CCF-718C-4BBA-B3EF-699ECF998ABC}" type="presOf" srcId="{48695755-31D1-4B48-9257-AEF8A1D8B0E0}" destId="{302399B0-BDFD-4B1C-9C29-3EF9C484EF35}" srcOrd="0" destOrd="0" presId="urn:microsoft.com/office/officeart/2008/layout/RadialCluster"/>
    <dgm:cxn modelId="{DB1D9E3A-252B-471D-8ACE-1F7FDE15125F}" type="presOf" srcId="{9F131846-E5D7-4690-8493-B8E830090528}" destId="{A6B67481-FC93-43BD-9CED-64CA4866542F}" srcOrd="0" destOrd="0" presId="urn:microsoft.com/office/officeart/2008/layout/RadialCluster"/>
    <dgm:cxn modelId="{E49407ED-B149-4CBA-9975-966F25134486}" type="presOf" srcId="{6A3F7AFE-3935-4532-BA06-94CE3BB25308}" destId="{2E20F42C-5657-4541-85F7-5132FC829059}" srcOrd="0" destOrd="0" presId="urn:microsoft.com/office/officeart/2008/layout/RadialCluster"/>
    <dgm:cxn modelId="{06583907-1613-4D43-9AD7-3A38B5AE405F}" srcId="{783A5114-E438-4A54-B419-CBA9977FB1A4}" destId="{6A3F7AFE-3935-4532-BA06-94CE3BB25308}" srcOrd="2" destOrd="0" parTransId="{9F131846-E5D7-4690-8493-B8E830090528}" sibTransId="{EDB7DFE8-44DB-46C5-8C6E-723CC6C95759}"/>
    <dgm:cxn modelId="{EFDD43F0-2AC4-4C82-AF86-22C429EA0FBB}" type="presOf" srcId="{905B8E0E-454F-4DE1-BC3E-9BAFABBD1474}" destId="{93337EF9-07DC-4D22-9B5C-E8307EFE6AAC}" srcOrd="0" destOrd="0" presId="urn:microsoft.com/office/officeart/2008/layout/RadialCluster"/>
    <dgm:cxn modelId="{BC77C92A-C178-415E-9688-ABD659AC4964}" srcId="{905B8E0E-454F-4DE1-BC3E-9BAFABBD1474}" destId="{783A5114-E438-4A54-B419-CBA9977FB1A4}" srcOrd="0" destOrd="0" parTransId="{E44DCE20-A737-4BE9-86B9-7E37BE1DB2D0}" sibTransId="{CE2BAF03-774C-4835-AFEA-6BFDCB2B80BE}"/>
    <dgm:cxn modelId="{9D14D3E9-1F70-44F6-888D-00557FBDF9A9}" type="presOf" srcId="{A77AEC3F-EE2D-43E0-BC95-398CD24DA1BD}" destId="{A39AFF9A-7FEA-4DDE-8482-6F2790B7AE50}" srcOrd="0" destOrd="0" presId="urn:microsoft.com/office/officeart/2008/layout/RadialCluster"/>
    <dgm:cxn modelId="{65F295E6-E62B-4C5C-B2E2-3E4407F1CF97}" type="presOf" srcId="{7BDB0F7B-9716-49BF-8203-1BFFBE07A0BB}" destId="{61BBC7A1-EE8E-451A-80CA-124E2C5515E4}" srcOrd="0" destOrd="0" presId="urn:microsoft.com/office/officeart/2008/layout/RadialCluster"/>
    <dgm:cxn modelId="{4FBCC40F-05DE-48D2-8BD1-C12B498A3A89}" type="presOf" srcId="{CE6CAF6B-9817-474C-8003-11547DDE26D5}" destId="{D757462A-5371-492D-BB65-238BABAEB38A}" srcOrd="0" destOrd="0" presId="urn:microsoft.com/office/officeart/2008/layout/RadialCluster"/>
    <dgm:cxn modelId="{8598C0EB-DF3A-43FE-9A04-DE6BA5D8C490}" type="presOf" srcId="{51BA1B28-92A2-4190-919C-318FA64F710E}" destId="{13FEF9CA-8CCD-4DAD-9597-1BF3B0C1E9AD}" srcOrd="0" destOrd="0" presId="urn:microsoft.com/office/officeart/2008/layout/RadialCluster"/>
    <dgm:cxn modelId="{7190DC7E-FF6F-43CC-B6F6-D7CEA4808C48}" srcId="{783A5114-E438-4A54-B419-CBA9977FB1A4}" destId="{48695755-31D1-4B48-9257-AEF8A1D8B0E0}" srcOrd="0" destOrd="0" parTransId="{C64F2050-5549-4DFD-8E3D-0AE3700857DE}" sibTransId="{70F2E274-66D5-447C-AE46-1D76736CEAD6}"/>
    <dgm:cxn modelId="{5C63ADE9-300C-474E-A6EC-4A60E56376BB}" type="presOf" srcId="{783A5114-E438-4A54-B419-CBA9977FB1A4}" destId="{AFC2B947-4087-4D9E-9259-89923516E8CC}" srcOrd="0" destOrd="0" presId="urn:microsoft.com/office/officeart/2008/layout/RadialCluster"/>
    <dgm:cxn modelId="{8F440AF7-9660-4136-8933-4E57D9286ED1}" srcId="{783A5114-E438-4A54-B419-CBA9977FB1A4}" destId="{CE6CAF6B-9817-474C-8003-11547DDE26D5}" srcOrd="1" destOrd="0" parTransId="{A77AEC3F-EE2D-43E0-BC95-398CD24DA1BD}" sibTransId="{B0D34C68-903E-4E85-B246-4565F0287E43}"/>
    <dgm:cxn modelId="{E144BEE3-C358-4F72-99BE-F10F470F20B5}" type="presParOf" srcId="{93337EF9-07DC-4D22-9B5C-E8307EFE6AAC}" destId="{324274AA-DC1F-4A4C-A49F-B065E118AF6B}" srcOrd="0" destOrd="0" presId="urn:microsoft.com/office/officeart/2008/layout/RadialCluster"/>
    <dgm:cxn modelId="{B04D91B8-ED97-4E68-B23F-79567B5079D9}" type="presParOf" srcId="{324274AA-DC1F-4A4C-A49F-B065E118AF6B}" destId="{AFC2B947-4087-4D9E-9259-89923516E8CC}" srcOrd="0" destOrd="0" presId="urn:microsoft.com/office/officeart/2008/layout/RadialCluster"/>
    <dgm:cxn modelId="{E3489567-5080-4608-956B-989CE130E8DD}" type="presParOf" srcId="{324274AA-DC1F-4A4C-A49F-B065E118AF6B}" destId="{B40FD3B5-790D-403B-A957-F6307C858755}" srcOrd="1" destOrd="0" presId="urn:microsoft.com/office/officeart/2008/layout/RadialCluster"/>
    <dgm:cxn modelId="{430D4FEA-0548-4042-AB65-0AB24C711881}" type="presParOf" srcId="{324274AA-DC1F-4A4C-A49F-B065E118AF6B}" destId="{302399B0-BDFD-4B1C-9C29-3EF9C484EF35}" srcOrd="2" destOrd="0" presId="urn:microsoft.com/office/officeart/2008/layout/RadialCluster"/>
    <dgm:cxn modelId="{E6C45EA7-547A-4F44-8115-FD01B2F61332}" type="presParOf" srcId="{324274AA-DC1F-4A4C-A49F-B065E118AF6B}" destId="{A39AFF9A-7FEA-4DDE-8482-6F2790B7AE50}" srcOrd="3" destOrd="0" presId="urn:microsoft.com/office/officeart/2008/layout/RadialCluster"/>
    <dgm:cxn modelId="{B6DCE67D-A3A0-4A0D-9D4A-3238AF410EE1}" type="presParOf" srcId="{324274AA-DC1F-4A4C-A49F-B065E118AF6B}" destId="{D757462A-5371-492D-BB65-238BABAEB38A}" srcOrd="4" destOrd="0" presId="urn:microsoft.com/office/officeart/2008/layout/RadialCluster"/>
    <dgm:cxn modelId="{D95562AE-838D-4543-A85B-E3304EB76B49}" type="presParOf" srcId="{324274AA-DC1F-4A4C-A49F-B065E118AF6B}" destId="{A6B67481-FC93-43BD-9CED-64CA4866542F}" srcOrd="5" destOrd="0" presId="urn:microsoft.com/office/officeart/2008/layout/RadialCluster"/>
    <dgm:cxn modelId="{36A827FD-6846-4977-82CA-3BD23E905A1A}" type="presParOf" srcId="{324274AA-DC1F-4A4C-A49F-B065E118AF6B}" destId="{2E20F42C-5657-4541-85F7-5132FC829059}" srcOrd="6" destOrd="0" presId="urn:microsoft.com/office/officeart/2008/layout/RadialCluster"/>
    <dgm:cxn modelId="{309651CD-B06B-46F1-B9EE-BF134433931A}" type="presParOf" srcId="{324274AA-DC1F-4A4C-A49F-B065E118AF6B}" destId="{61BBC7A1-EE8E-451A-80CA-124E2C5515E4}" srcOrd="7" destOrd="0" presId="urn:microsoft.com/office/officeart/2008/layout/RadialCluster"/>
    <dgm:cxn modelId="{75A48133-9126-4F8C-9F36-5B760C827ECD}" type="presParOf" srcId="{324274AA-DC1F-4A4C-A49F-B065E118AF6B}" destId="{13FEF9CA-8CCD-4DAD-9597-1BF3B0C1E9A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25EF0-CE73-4126-A2E1-E816B9E26955}">
      <dsp:nvSpPr>
        <dsp:cNvPr id="0" name=""/>
        <dsp:cNvSpPr/>
      </dsp:nvSpPr>
      <dsp:spPr>
        <a:xfrm>
          <a:off x="3679436" y="1713317"/>
          <a:ext cx="1145365" cy="1145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Learning Styles</a:t>
          </a:r>
          <a:endParaRPr lang="en-US" sz="1500" kern="1200" dirty="0"/>
        </a:p>
      </dsp:txBody>
      <dsp:txXfrm>
        <a:off x="3847171" y="1881052"/>
        <a:ext cx="809895" cy="809895"/>
      </dsp:txXfrm>
    </dsp:sp>
    <dsp:sp modelId="{918D4C2A-390B-4D0B-BB28-CE8FD5A39F19}">
      <dsp:nvSpPr>
        <dsp:cNvPr id="0" name=""/>
        <dsp:cNvSpPr/>
      </dsp:nvSpPr>
      <dsp:spPr>
        <a:xfrm rot="16200000">
          <a:off x="4075755" y="1195827"/>
          <a:ext cx="352726" cy="38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28664" y="1326621"/>
        <a:ext cx="246908" cy="233654"/>
      </dsp:txXfrm>
    </dsp:sp>
    <dsp:sp modelId="{4BE09520-8F50-4FAF-A7A1-319435FEB018}">
      <dsp:nvSpPr>
        <dsp:cNvPr id="0" name=""/>
        <dsp:cNvSpPr/>
      </dsp:nvSpPr>
      <dsp:spPr>
        <a:xfrm>
          <a:off x="3736704" y="16966"/>
          <a:ext cx="1030828" cy="103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Body/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Kinesthetic</a:t>
          </a:r>
          <a:endParaRPr lang="en-US" sz="1100" kern="1200" dirty="0"/>
        </a:p>
      </dsp:txBody>
      <dsp:txXfrm>
        <a:off x="3887665" y="167927"/>
        <a:ext cx="728906" cy="728906"/>
      </dsp:txXfrm>
    </dsp:sp>
    <dsp:sp modelId="{82C668A9-7CFF-4A5C-8B58-8121326A1142}">
      <dsp:nvSpPr>
        <dsp:cNvPr id="0" name=""/>
        <dsp:cNvSpPr/>
      </dsp:nvSpPr>
      <dsp:spPr>
        <a:xfrm rot="18965610">
          <a:off x="4722681" y="1463246"/>
          <a:ext cx="363842" cy="38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37937" y="1578979"/>
        <a:ext cx="254689" cy="233654"/>
      </dsp:txXfrm>
    </dsp:sp>
    <dsp:sp modelId="{FF241F54-79B3-4812-9E7A-AE575707DDDD}">
      <dsp:nvSpPr>
        <dsp:cNvPr id="0" name=""/>
        <dsp:cNvSpPr/>
      </dsp:nvSpPr>
      <dsp:spPr>
        <a:xfrm>
          <a:off x="5015249" y="539935"/>
          <a:ext cx="1030828" cy="103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Visual/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Spatial</a:t>
          </a:r>
          <a:endParaRPr lang="en-US" sz="1200" kern="1200" dirty="0"/>
        </a:p>
      </dsp:txBody>
      <dsp:txXfrm>
        <a:off x="5166210" y="690896"/>
        <a:ext cx="728906" cy="728906"/>
      </dsp:txXfrm>
    </dsp:sp>
    <dsp:sp modelId="{0B2500AB-6F22-4D46-8918-0B9765BF9BD9}">
      <dsp:nvSpPr>
        <dsp:cNvPr id="0" name=""/>
        <dsp:cNvSpPr/>
      </dsp:nvSpPr>
      <dsp:spPr>
        <a:xfrm>
          <a:off x="4971216" y="2091287"/>
          <a:ext cx="352726" cy="38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971216" y="2169172"/>
        <a:ext cx="246908" cy="233654"/>
      </dsp:txXfrm>
    </dsp:sp>
    <dsp:sp modelId="{DAB91A6B-0D73-49FA-9E91-DDD8BB993392}">
      <dsp:nvSpPr>
        <dsp:cNvPr id="0" name=""/>
        <dsp:cNvSpPr/>
      </dsp:nvSpPr>
      <dsp:spPr>
        <a:xfrm>
          <a:off x="5490323" y="1770585"/>
          <a:ext cx="1030828" cy="103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Logical/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Mathematical</a:t>
          </a:r>
          <a:endParaRPr lang="en-US" sz="900" kern="1200" dirty="0"/>
        </a:p>
      </dsp:txBody>
      <dsp:txXfrm>
        <a:off x="5641284" y="1921546"/>
        <a:ext cx="728906" cy="728906"/>
      </dsp:txXfrm>
    </dsp:sp>
    <dsp:sp modelId="{AAC70D99-3A40-4F83-904B-5D29134E628C}">
      <dsp:nvSpPr>
        <dsp:cNvPr id="0" name=""/>
        <dsp:cNvSpPr/>
      </dsp:nvSpPr>
      <dsp:spPr>
        <a:xfrm rot="2700000">
          <a:off x="4708942" y="2724474"/>
          <a:ext cx="352726" cy="38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24439" y="2764947"/>
        <a:ext cx="246908" cy="233654"/>
      </dsp:txXfrm>
    </dsp:sp>
    <dsp:sp modelId="{15E00B10-45AC-4649-A34A-08B2A4142C15}">
      <dsp:nvSpPr>
        <dsp:cNvPr id="0" name=""/>
        <dsp:cNvSpPr/>
      </dsp:nvSpPr>
      <dsp:spPr>
        <a:xfrm>
          <a:off x="4976700" y="3010581"/>
          <a:ext cx="1030828" cy="103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Verbal/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Linguistic</a:t>
          </a:r>
          <a:endParaRPr lang="en-US" sz="1200" kern="1200" dirty="0"/>
        </a:p>
      </dsp:txBody>
      <dsp:txXfrm>
        <a:off x="5127661" y="3161542"/>
        <a:ext cx="728906" cy="728906"/>
      </dsp:txXfrm>
    </dsp:sp>
    <dsp:sp modelId="{68BCC911-BC08-43BB-8D09-9552ECA64743}">
      <dsp:nvSpPr>
        <dsp:cNvPr id="0" name=""/>
        <dsp:cNvSpPr/>
      </dsp:nvSpPr>
      <dsp:spPr>
        <a:xfrm rot="5400000">
          <a:off x="4075755" y="2986748"/>
          <a:ext cx="352726" cy="38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28664" y="3011724"/>
        <a:ext cx="246908" cy="233654"/>
      </dsp:txXfrm>
    </dsp:sp>
    <dsp:sp modelId="{DD401773-E1C9-4BC2-B695-3CB3D448D9E5}">
      <dsp:nvSpPr>
        <dsp:cNvPr id="0" name=""/>
        <dsp:cNvSpPr/>
      </dsp:nvSpPr>
      <dsp:spPr>
        <a:xfrm>
          <a:off x="3736704" y="3524204"/>
          <a:ext cx="1030828" cy="103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Musical/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Rhythmic</a:t>
          </a:r>
          <a:endParaRPr lang="en-US" sz="900" kern="1200" dirty="0"/>
        </a:p>
      </dsp:txBody>
      <dsp:txXfrm>
        <a:off x="3887665" y="3675165"/>
        <a:ext cx="728906" cy="728906"/>
      </dsp:txXfrm>
    </dsp:sp>
    <dsp:sp modelId="{3001F761-B32E-4B7A-B22A-4774301DDACB}">
      <dsp:nvSpPr>
        <dsp:cNvPr id="0" name=""/>
        <dsp:cNvSpPr/>
      </dsp:nvSpPr>
      <dsp:spPr>
        <a:xfrm rot="8100000">
          <a:off x="3442569" y="2724474"/>
          <a:ext cx="352726" cy="38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532890" y="2764947"/>
        <a:ext cx="246908" cy="233654"/>
      </dsp:txXfrm>
    </dsp:sp>
    <dsp:sp modelId="{F4332631-5DD7-444D-9DD6-77432CF0097B}">
      <dsp:nvSpPr>
        <dsp:cNvPr id="0" name=""/>
        <dsp:cNvSpPr/>
      </dsp:nvSpPr>
      <dsp:spPr>
        <a:xfrm>
          <a:off x="2496708" y="3010581"/>
          <a:ext cx="1030828" cy="103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Naturalist</a:t>
          </a:r>
          <a:endParaRPr lang="en-US" sz="1200" kern="1200" dirty="0"/>
        </a:p>
      </dsp:txBody>
      <dsp:txXfrm>
        <a:off x="2647669" y="3161542"/>
        <a:ext cx="728906" cy="728906"/>
      </dsp:txXfrm>
    </dsp:sp>
    <dsp:sp modelId="{19C4AF13-EF1A-4F48-9F2A-90A6C4530D33}">
      <dsp:nvSpPr>
        <dsp:cNvPr id="0" name=""/>
        <dsp:cNvSpPr/>
      </dsp:nvSpPr>
      <dsp:spPr>
        <a:xfrm rot="10800000">
          <a:off x="3180294" y="2091287"/>
          <a:ext cx="352726" cy="38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286112" y="2169172"/>
        <a:ext cx="246908" cy="233654"/>
      </dsp:txXfrm>
    </dsp:sp>
    <dsp:sp modelId="{09A0F853-78AF-4FC5-80AE-74BB4FE19A58}">
      <dsp:nvSpPr>
        <dsp:cNvPr id="0" name=""/>
        <dsp:cNvSpPr/>
      </dsp:nvSpPr>
      <dsp:spPr>
        <a:xfrm>
          <a:off x="1983085" y="1770585"/>
          <a:ext cx="1030828" cy="103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</a:t>
          </a:r>
          <a:endParaRPr lang="en-US" sz="1400" kern="1200" dirty="0"/>
        </a:p>
      </dsp:txBody>
      <dsp:txXfrm>
        <a:off x="2134046" y="1921546"/>
        <a:ext cx="728906" cy="728906"/>
      </dsp:txXfrm>
    </dsp:sp>
    <dsp:sp modelId="{8CE6593F-4AAC-4D85-A652-99AB17BE53FD}">
      <dsp:nvSpPr>
        <dsp:cNvPr id="0" name=""/>
        <dsp:cNvSpPr/>
      </dsp:nvSpPr>
      <dsp:spPr>
        <a:xfrm rot="13500000">
          <a:off x="3442569" y="1458101"/>
          <a:ext cx="352726" cy="38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532890" y="1573398"/>
        <a:ext cx="246908" cy="233654"/>
      </dsp:txXfrm>
    </dsp:sp>
    <dsp:sp modelId="{70DAA944-1E89-44C2-92B0-C744A5DF5C6A}">
      <dsp:nvSpPr>
        <dsp:cNvPr id="0" name=""/>
        <dsp:cNvSpPr/>
      </dsp:nvSpPr>
      <dsp:spPr>
        <a:xfrm>
          <a:off x="2496708" y="530589"/>
          <a:ext cx="1030828" cy="103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Intra-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</a:t>
          </a:r>
          <a:endParaRPr lang="en-US" sz="1400" kern="1200" dirty="0"/>
        </a:p>
      </dsp:txBody>
      <dsp:txXfrm>
        <a:off x="2647669" y="681550"/>
        <a:ext cx="728906" cy="728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2B947-4087-4D9E-9259-89923516E8CC}">
      <dsp:nvSpPr>
        <dsp:cNvPr id="0" name=""/>
        <dsp:cNvSpPr/>
      </dsp:nvSpPr>
      <dsp:spPr>
        <a:xfrm>
          <a:off x="3593555" y="1600199"/>
          <a:ext cx="1371600" cy="13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Learner</a:t>
          </a:r>
          <a:endParaRPr lang="en-US" sz="2500" kern="1200" dirty="0"/>
        </a:p>
      </dsp:txBody>
      <dsp:txXfrm>
        <a:off x="3660511" y="1667155"/>
        <a:ext cx="1237688" cy="1237688"/>
      </dsp:txXfrm>
    </dsp:sp>
    <dsp:sp modelId="{B40FD3B5-790D-403B-A957-F6307C858755}">
      <dsp:nvSpPr>
        <dsp:cNvPr id="0" name=""/>
        <dsp:cNvSpPr/>
      </dsp:nvSpPr>
      <dsp:spPr>
        <a:xfrm rot="16200000">
          <a:off x="3938937" y="1259782"/>
          <a:ext cx="680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835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399B0-BDFD-4B1C-9C29-3EF9C484EF35}">
      <dsp:nvSpPr>
        <dsp:cNvPr id="0" name=""/>
        <dsp:cNvSpPr/>
      </dsp:nvSpPr>
      <dsp:spPr>
        <a:xfrm>
          <a:off x="3270498" y="392"/>
          <a:ext cx="2017713" cy="918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Aptitude</a:t>
          </a:r>
          <a:endParaRPr lang="en-US" sz="3500" kern="1200" dirty="0"/>
        </a:p>
      </dsp:txBody>
      <dsp:txXfrm>
        <a:off x="3315359" y="45253"/>
        <a:ext cx="1927991" cy="829250"/>
      </dsp:txXfrm>
    </dsp:sp>
    <dsp:sp modelId="{A39AFF9A-7FEA-4DDE-8482-6F2790B7AE50}">
      <dsp:nvSpPr>
        <dsp:cNvPr id="0" name=""/>
        <dsp:cNvSpPr/>
      </dsp:nvSpPr>
      <dsp:spPr>
        <a:xfrm>
          <a:off x="4965155" y="2285999"/>
          <a:ext cx="271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860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7462A-5371-492D-BB65-238BABAEB38A}">
      <dsp:nvSpPr>
        <dsp:cNvPr id="0" name=""/>
        <dsp:cNvSpPr/>
      </dsp:nvSpPr>
      <dsp:spPr>
        <a:xfrm>
          <a:off x="5237015" y="1826513"/>
          <a:ext cx="1736921" cy="918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Attitude</a:t>
          </a:r>
          <a:endParaRPr lang="en-US" sz="3200" kern="1200" dirty="0"/>
        </a:p>
      </dsp:txBody>
      <dsp:txXfrm>
        <a:off x="5281876" y="1871374"/>
        <a:ext cx="1647199" cy="829250"/>
      </dsp:txXfrm>
    </dsp:sp>
    <dsp:sp modelId="{A6B67481-FC93-43BD-9CED-64CA4866542F}">
      <dsp:nvSpPr>
        <dsp:cNvPr id="0" name=""/>
        <dsp:cNvSpPr/>
      </dsp:nvSpPr>
      <dsp:spPr>
        <a:xfrm rot="5400000">
          <a:off x="3938937" y="3312217"/>
          <a:ext cx="680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835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0F42C-5657-4541-85F7-5132FC829059}">
      <dsp:nvSpPr>
        <dsp:cNvPr id="0" name=""/>
        <dsp:cNvSpPr/>
      </dsp:nvSpPr>
      <dsp:spPr>
        <a:xfrm>
          <a:off x="3370808" y="3652635"/>
          <a:ext cx="1817092" cy="918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Empathy</a:t>
          </a:r>
          <a:endParaRPr lang="en-US" sz="3000" kern="1200" dirty="0"/>
        </a:p>
      </dsp:txBody>
      <dsp:txXfrm>
        <a:off x="3415669" y="3697496"/>
        <a:ext cx="1727370" cy="829250"/>
      </dsp:txXfrm>
    </dsp:sp>
    <dsp:sp modelId="{61BBC7A1-EE8E-451A-80CA-124E2C5515E4}">
      <dsp:nvSpPr>
        <dsp:cNvPr id="0" name=""/>
        <dsp:cNvSpPr/>
      </dsp:nvSpPr>
      <dsp:spPr>
        <a:xfrm rot="10800000">
          <a:off x="3376166" y="2286000"/>
          <a:ext cx="217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388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EF9CA-8CCD-4DAD-9597-1BF3B0C1E9AD}">
      <dsp:nvSpPr>
        <dsp:cNvPr id="0" name=""/>
        <dsp:cNvSpPr/>
      </dsp:nvSpPr>
      <dsp:spPr>
        <a:xfrm>
          <a:off x="1530301" y="1826514"/>
          <a:ext cx="1845865" cy="918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Motivation</a:t>
          </a:r>
          <a:endParaRPr lang="en-US" sz="2600" kern="1200" dirty="0"/>
        </a:p>
      </dsp:txBody>
      <dsp:txXfrm>
        <a:off x="1575162" y="1871375"/>
        <a:ext cx="1756143" cy="82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2CB00-7DB6-4CE7-8EA1-9797BA40EB4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BC7E-66DD-4F14-A409-51352F0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9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BC7E-66DD-4F14-A409-51352F09B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BC7E-66DD-4F14-A409-51352F09B6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4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5E0E54-57F7-48CC-8FD8-8233118915C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C7C0A7-67A2-4ADA-9DB7-39859933955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Ana-Marija Petrunic</a:t>
            </a:r>
          </a:p>
          <a:p>
            <a:endParaRPr lang="en-US" dirty="0" smtClean="0"/>
          </a:p>
          <a:p>
            <a:r>
              <a:rPr lang="en-US" dirty="0" smtClean="0"/>
              <a:t>Continuing education</a:t>
            </a:r>
          </a:p>
          <a:p>
            <a:r>
              <a:rPr lang="en-US" dirty="0" smtClean="0"/>
              <a:t>University of Calgary</a:t>
            </a:r>
          </a:p>
          <a:p>
            <a:r>
              <a:rPr lang="en-US" dirty="0" smtClean="0"/>
              <a:t>October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Fundamentals: </a:t>
            </a:r>
            <a:br>
              <a:rPr lang="en-US" dirty="0" smtClean="0"/>
            </a:br>
            <a:r>
              <a:rPr lang="en-US" dirty="0" smtClean="0"/>
              <a:t>From Concept to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Planning is a Thinking Skill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Atmosphere</a:t>
            </a:r>
          </a:p>
          <a:p>
            <a:r>
              <a:rPr lang="en-US" dirty="0" smtClean="0"/>
              <a:t>Learners</a:t>
            </a:r>
          </a:p>
          <a:p>
            <a:r>
              <a:rPr lang="en-US" dirty="0" smtClean="0"/>
              <a:t>Aims</a:t>
            </a:r>
          </a:p>
          <a:p>
            <a:r>
              <a:rPr lang="en-US" dirty="0" smtClean="0"/>
              <a:t>Teaching Point</a:t>
            </a:r>
          </a:p>
          <a:p>
            <a:r>
              <a:rPr lang="en-US" dirty="0" smtClean="0"/>
              <a:t>Teaching Procedures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Classroom Management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"/>
            <a:ext cx="44958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45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students will do in class</a:t>
            </a:r>
          </a:p>
          <a:p>
            <a:endParaRPr lang="en-US" dirty="0"/>
          </a:p>
          <a:p>
            <a:r>
              <a:rPr lang="en-US" dirty="0" smtClean="0"/>
              <a:t>What the teacher hopes the students will achieve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Lesson 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Aims: </a:t>
            </a:r>
            <a:br>
              <a:rPr lang="en-US" dirty="0" smtClean="0"/>
            </a:br>
            <a:r>
              <a:rPr lang="en-US" dirty="0" smtClean="0"/>
              <a:t>Achievement or Procedural?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7119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Achievement:</a:t>
            </a:r>
          </a:p>
          <a:p>
            <a:r>
              <a:rPr lang="en-US" dirty="0" smtClean="0"/>
              <a:t>The learners will be able to…</a:t>
            </a:r>
          </a:p>
          <a:p>
            <a:r>
              <a:rPr lang="en-US" i="1" dirty="0" smtClean="0"/>
              <a:t>identify, describe, provide, exchange, ask, express, discuss </a:t>
            </a:r>
          </a:p>
          <a:p>
            <a:endParaRPr lang="en-US" i="1" dirty="0"/>
          </a:p>
          <a:p>
            <a:r>
              <a:rPr lang="en-US" b="1" dirty="0" smtClean="0"/>
              <a:t>Procedural:</a:t>
            </a:r>
          </a:p>
          <a:p>
            <a:r>
              <a:rPr lang="en-US" dirty="0" smtClean="0"/>
              <a:t>The learners will do/make..</a:t>
            </a:r>
          </a:p>
          <a:p>
            <a:r>
              <a:rPr lang="en-US" i="1" dirty="0" smtClean="0"/>
              <a:t>a role play, a discussion, a speech, a song, an essay, a presentation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357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Helping students get ready to learn</a:t>
            </a:r>
          </a:p>
          <a:p>
            <a:endParaRPr lang="en-US" dirty="0"/>
          </a:p>
          <a:p>
            <a:r>
              <a:rPr lang="en-US" dirty="0" smtClean="0"/>
              <a:t>Facilitating active learning</a:t>
            </a:r>
          </a:p>
          <a:p>
            <a:endParaRPr lang="en-US" dirty="0"/>
          </a:p>
          <a:p>
            <a:r>
              <a:rPr lang="en-US" dirty="0" smtClean="0"/>
              <a:t>Reflecting upon, extending and evaluating learning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a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Route Map: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Sample Lesson Plan 1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" b="55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Anticipatory Phase:</a:t>
            </a:r>
          </a:p>
          <a:p>
            <a:r>
              <a:rPr lang="en-US" dirty="0" smtClean="0"/>
              <a:t>Before the lesson</a:t>
            </a:r>
          </a:p>
          <a:p>
            <a:r>
              <a:rPr lang="en-US" dirty="0" smtClean="0"/>
              <a:t>Lead-In/Preparation</a:t>
            </a:r>
          </a:p>
          <a:p>
            <a:r>
              <a:rPr lang="en-US" dirty="0" smtClean="0"/>
              <a:t>Activity Set-Up</a:t>
            </a:r>
          </a:p>
          <a:p>
            <a:endParaRPr lang="en-US" dirty="0"/>
          </a:p>
          <a:p>
            <a:r>
              <a:rPr lang="en-US" b="1" dirty="0" smtClean="0"/>
              <a:t>Realization Phase:</a:t>
            </a:r>
            <a:endParaRPr lang="en-US" dirty="0" smtClean="0"/>
          </a:p>
          <a:p>
            <a:r>
              <a:rPr lang="en-US" dirty="0" smtClean="0"/>
              <a:t>Running the Activity</a:t>
            </a:r>
          </a:p>
          <a:p>
            <a:endParaRPr lang="en-US" dirty="0"/>
          </a:p>
          <a:p>
            <a:r>
              <a:rPr lang="en-US" b="1" dirty="0" smtClean="0"/>
              <a:t>Contemplative Phase:</a:t>
            </a:r>
          </a:p>
          <a:p>
            <a:r>
              <a:rPr lang="en-US" dirty="0" smtClean="0"/>
              <a:t>Closing the Activity</a:t>
            </a:r>
          </a:p>
          <a:p>
            <a:r>
              <a:rPr lang="en-US" dirty="0" smtClean="0"/>
              <a:t>Post-Activity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38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counts as learning?</a:t>
            </a:r>
          </a:p>
          <a:p>
            <a:endParaRPr lang="en-US" dirty="0"/>
          </a:p>
          <a:p>
            <a:r>
              <a:rPr lang="en-US" dirty="0" smtClean="0"/>
              <a:t>What can learners do now?</a:t>
            </a:r>
          </a:p>
          <a:p>
            <a:endParaRPr lang="en-US" dirty="0"/>
          </a:p>
          <a:p>
            <a:r>
              <a:rPr lang="en-US" dirty="0" smtClean="0"/>
              <a:t>What do learners still need to improve or learn?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Learner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Fundamentals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r="41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Learning Styles and Motivation</a:t>
            </a:r>
          </a:p>
          <a:p>
            <a:r>
              <a:rPr lang="en-US" dirty="0" smtClean="0"/>
              <a:t>Learner Strategies</a:t>
            </a:r>
          </a:p>
          <a:p>
            <a:r>
              <a:rPr lang="en-US" dirty="0" smtClean="0"/>
              <a:t>Learner Roles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motivates learners</a:t>
            </a:r>
          </a:p>
          <a:p>
            <a:endParaRPr lang="en-US" dirty="0"/>
          </a:p>
          <a:p>
            <a:r>
              <a:rPr lang="en-US" dirty="0" smtClean="0"/>
              <a:t>What implications individual differences have for the teacher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Styles and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Motivational Factors:</a:t>
            </a:r>
            <a:br>
              <a:rPr lang="en-US" dirty="0" smtClean="0"/>
            </a:br>
            <a:r>
              <a:rPr lang="en-US" i="1" dirty="0" smtClean="0"/>
              <a:t>The 16 Steps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32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External Motivation:</a:t>
            </a:r>
          </a:p>
          <a:p>
            <a:r>
              <a:rPr lang="en-US" dirty="0" smtClean="0"/>
              <a:t>Learners are studying language to…</a:t>
            </a:r>
          </a:p>
          <a:p>
            <a:r>
              <a:rPr lang="en-US" i="1" dirty="0" smtClean="0"/>
              <a:t>pass an exam, get a promotion, enter university, please parents</a:t>
            </a:r>
          </a:p>
          <a:p>
            <a:endParaRPr lang="en-US" i="1" dirty="0"/>
          </a:p>
          <a:p>
            <a:r>
              <a:rPr lang="en-US" b="1" dirty="0" smtClean="0"/>
              <a:t>Internal Motivation:</a:t>
            </a:r>
            <a:endParaRPr lang="en-US" dirty="0" smtClean="0"/>
          </a:p>
          <a:p>
            <a:r>
              <a:rPr lang="en-US" dirty="0" smtClean="0"/>
              <a:t>Learners are studying language to…</a:t>
            </a:r>
          </a:p>
          <a:p>
            <a:r>
              <a:rPr lang="en-US" i="1" dirty="0" smtClean="0"/>
              <a:t>have fun, meet friends, set a challenge, try something new</a:t>
            </a:r>
          </a:p>
        </p:txBody>
      </p:sp>
    </p:spTree>
    <p:extLst>
      <p:ext uri="{BB962C8B-B14F-4D97-AF65-F5344CB8AC3E}">
        <p14:creationId xmlns:p14="http://schemas.microsoft.com/office/powerpoint/2010/main" val="31264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Intelligence Theory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393414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Language and Culture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647700"/>
            <a:ext cx="5867400" cy="4191000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Assumptions </a:t>
            </a:r>
          </a:p>
          <a:p>
            <a:pPr algn="ctr"/>
            <a:r>
              <a:rPr lang="en-US" dirty="0" smtClean="0"/>
              <a:t>Generalizations</a:t>
            </a:r>
          </a:p>
          <a:p>
            <a:pPr algn="ctr"/>
            <a:r>
              <a:rPr lang="en-US" dirty="0" smtClean="0"/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20919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my role as a language teacher?</a:t>
            </a:r>
          </a:p>
          <a:p>
            <a:endParaRPr lang="en-US" dirty="0"/>
          </a:p>
          <a:p>
            <a:r>
              <a:rPr lang="en-US" dirty="0" smtClean="0"/>
              <a:t>How do I help learners use strategies?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Metacognitive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Cognitive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Planning for learning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Thinking about learning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Monitoring production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Evaluating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Manipulating the learning material </a:t>
            </a:r>
          </a:p>
          <a:p>
            <a:pPr marL="0" indent="0" algn="ctr">
              <a:buNone/>
            </a:pPr>
            <a:r>
              <a:rPr lang="en-US" dirty="0" smtClean="0"/>
              <a:t>directly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Learner Strategies in Second Language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role does the learner have?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Roles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594576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8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Conclusion:</a:t>
            </a:r>
            <a:br>
              <a:rPr lang="en-US" dirty="0" smtClean="0"/>
            </a:br>
            <a:r>
              <a:rPr lang="en-US" i="1" dirty="0" smtClean="0"/>
              <a:t>PMI Cards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r="3632"/>
          <a:stretch/>
        </p:blipFill>
        <p:spPr>
          <a:xfrm>
            <a:off x="2895600" y="609600"/>
            <a:ext cx="6135383" cy="426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Teaching Fundamentals: </a:t>
            </a:r>
          </a:p>
          <a:p>
            <a:r>
              <a:rPr lang="en-US" dirty="0" smtClean="0"/>
              <a:t>From Concept to Classroom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Ana-Marija Petrunic</a:t>
            </a:r>
          </a:p>
          <a:p>
            <a:r>
              <a:rPr lang="en-US" smtClean="0"/>
              <a:t>ampetrun@ucalgary.ca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667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Popular beliefs about how languages are learned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sz="800" dirty="0" smtClean="0"/>
              <a:t>Adapted from: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800" dirty="0" err="1" smtClean="0"/>
              <a:t>Lightbown</a:t>
            </a:r>
            <a:r>
              <a:rPr lang="en-US" sz="800" dirty="0" smtClean="0"/>
              <a:t>, P.S. &amp; </a:t>
            </a:r>
            <a:r>
              <a:rPr lang="en-US" sz="800" dirty="0" err="1" smtClean="0"/>
              <a:t>Spada</a:t>
            </a:r>
            <a:r>
              <a:rPr lang="en-US" sz="800" dirty="0" smtClean="0"/>
              <a:t>, N. (1998). </a:t>
            </a:r>
            <a:r>
              <a:rPr lang="en-US" sz="800" i="1" dirty="0" smtClean="0"/>
              <a:t>How Languages are learned</a:t>
            </a:r>
            <a:r>
              <a:rPr lang="en-US" sz="800" dirty="0" smtClean="0"/>
              <a:t>. Oxford: </a:t>
            </a:r>
            <a:r>
              <a:rPr lang="en-US" sz="800" dirty="0" err="1" smtClean="0"/>
              <a:t>OUp</a:t>
            </a: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Opinions about Language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disagree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 – strongly agree</a:t>
            </a:r>
          </a:p>
          <a:p>
            <a:r>
              <a:rPr lang="en-US" dirty="0" smtClean="0"/>
              <a:t>4 – agree</a:t>
            </a:r>
          </a:p>
          <a:p>
            <a:r>
              <a:rPr lang="en-US" dirty="0" smtClean="0"/>
              <a:t>3 – unsure</a:t>
            </a:r>
          </a:p>
          <a:p>
            <a:r>
              <a:rPr lang="en-US" dirty="0" smtClean="0"/>
              <a:t>2 – disagree</a:t>
            </a:r>
          </a:p>
          <a:p>
            <a:r>
              <a:rPr lang="en-US" dirty="0" smtClean="0"/>
              <a:t>1 – strongly disagree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 – Languages are learned mainly through imitation.</a:t>
            </a:r>
          </a:p>
          <a:p>
            <a:pPr marL="0" indent="0">
              <a:buNone/>
            </a:pPr>
            <a:r>
              <a:rPr lang="en-US" dirty="0" smtClean="0"/>
              <a:t>2 – The most important factor in second language acquisition success is motivation.</a:t>
            </a:r>
          </a:p>
          <a:p>
            <a:pPr marL="0" indent="0">
              <a:buNone/>
            </a:pPr>
            <a:r>
              <a:rPr lang="en-US" dirty="0" smtClean="0"/>
              <a:t>3 – The earlier a second language is introduced in school programs, the greater the likelihood of success in learning.</a:t>
            </a:r>
          </a:p>
          <a:p>
            <a:pPr marL="0" indent="0">
              <a:buNone/>
            </a:pPr>
            <a:r>
              <a:rPr lang="en-US" dirty="0" smtClean="0"/>
              <a:t>4 – Most of the mistakes which second language learners make are due to interference from their first language.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9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disagree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 – strongly agree</a:t>
            </a:r>
          </a:p>
          <a:p>
            <a:r>
              <a:rPr lang="en-US" dirty="0" smtClean="0"/>
              <a:t>4 – agree</a:t>
            </a:r>
          </a:p>
          <a:p>
            <a:r>
              <a:rPr lang="en-US" dirty="0" smtClean="0"/>
              <a:t>3 – unsure</a:t>
            </a:r>
          </a:p>
          <a:p>
            <a:r>
              <a:rPr lang="en-US" dirty="0" smtClean="0"/>
              <a:t>2 – disagree</a:t>
            </a:r>
          </a:p>
          <a:p>
            <a:r>
              <a:rPr lang="en-US" dirty="0" smtClean="0"/>
              <a:t>1 – strongly disagree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 – Teachers should teach simple language structures before complex ones.</a:t>
            </a:r>
          </a:p>
          <a:p>
            <a:pPr marL="0" indent="0">
              <a:buNone/>
            </a:pPr>
            <a:r>
              <a:rPr lang="en-US" dirty="0" smtClean="0"/>
              <a:t>6 – Teachers should use materials that expose students only to those language structures which they have already been taught.</a:t>
            </a:r>
          </a:p>
          <a:p>
            <a:pPr marL="0" indent="0">
              <a:buNone/>
            </a:pPr>
            <a:r>
              <a:rPr lang="en-US" dirty="0" smtClean="0"/>
              <a:t>7 – When learners are allowed to act freely, they learn each other’s mistakes.</a:t>
            </a:r>
          </a:p>
          <a:p>
            <a:pPr marL="0" indent="0">
              <a:buNone/>
            </a:pPr>
            <a:r>
              <a:rPr lang="en-US" dirty="0" smtClean="0"/>
              <a:t>8 – Students learn what they are taught.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6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you believe about what language is</a:t>
            </a:r>
          </a:p>
          <a:p>
            <a:endParaRPr lang="en-US" dirty="0" smtClean="0"/>
          </a:p>
          <a:p>
            <a:r>
              <a:rPr lang="en-US" dirty="0" smtClean="0"/>
              <a:t>How people learn</a:t>
            </a:r>
          </a:p>
          <a:p>
            <a:endParaRPr lang="en-US" dirty="0" smtClean="0"/>
          </a:p>
          <a:p>
            <a:r>
              <a:rPr lang="en-US" dirty="0" smtClean="0"/>
              <a:t>How teaching helps people learn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Teaching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Fundamentals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b="224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Understanding Curriculum</a:t>
            </a:r>
          </a:p>
          <a:p>
            <a:r>
              <a:rPr lang="en-US" dirty="0" smtClean="0"/>
              <a:t>Designing Lesson Aims</a:t>
            </a:r>
          </a:p>
          <a:p>
            <a:r>
              <a:rPr lang="en-US" dirty="0" smtClean="0"/>
              <a:t>Staging a Lesson</a:t>
            </a:r>
          </a:p>
          <a:p>
            <a:r>
              <a:rPr lang="en-US" dirty="0" smtClean="0"/>
              <a:t>Assessing the Learner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 the class before it happens</a:t>
            </a:r>
          </a:p>
          <a:p>
            <a:endParaRPr lang="en-US" dirty="0"/>
          </a:p>
          <a:p>
            <a:r>
              <a:rPr lang="en-US" dirty="0" smtClean="0"/>
              <a:t>Predict, anticipate, sequence, organize and simplify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Sample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Speaking &amp; Listening Syllabus and Curriculum Guide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 smtClean="0"/>
              <a:t>Level 1 – High Beginner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Curriculum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6" y="2471738"/>
            <a:ext cx="2863452" cy="3817937"/>
          </a:xfrm>
        </p:spPr>
      </p:pic>
    </p:spTree>
    <p:extLst>
      <p:ext uri="{BB962C8B-B14F-4D97-AF65-F5344CB8AC3E}">
        <p14:creationId xmlns:p14="http://schemas.microsoft.com/office/powerpoint/2010/main" val="22520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282</TotalTime>
  <Words>597</Words>
  <Application>Microsoft Office PowerPoint</Application>
  <PresentationFormat>On-screen Show (4:3)</PresentationFormat>
  <Paragraphs>200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Teaching Fundamentals:  From Concept to Classroom</vt:lpstr>
      <vt:lpstr>Teaching Language and Culture</vt:lpstr>
      <vt:lpstr>Opinions about Language Learning</vt:lpstr>
      <vt:lpstr>agree  or  disagree</vt:lpstr>
      <vt:lpstr>agree  or  disagree</vt:lpstr>
      <vt:lpstr>Personal Teaching Methods</vt:lpstr>
      <vt:lpstr>Teaching Fundamentals</vt:lpstr>
      <vt:lpstr>Understanding Curriculum</vt:lpstr>
      <vt:lpstr>Understanding Curriculum</vt:lpstr>
      <vt:lpstr>  Planning is a Thinking Skill</vt:lpstr>
      <vt:lpstr>Designing Lesson Aims</vt:lpstr>
      <vt:lpstr>Lesson Aims:  Achievement or Procedural?</vt:lpstr>
      <vt:lpstr>Staging a Lesson</vt:lpstr>
      <vt:lpstr>Activity Route Map:  Sample Lesson Plan 1</vt:lpstr>
      <vt:lpstr>Assessing the Learner</vt:lpstr>
      <vt:lpstr>Learning Fundamentals</vt:lpstr>
      <vt:lpstr>Learning Styles and Motivation</vt:lpstr>
      <vt:lpstr>Learner Motivational Factors: The 16 Steps</vt:lpstr>
      <vt:lpstr>Multiple Intelligence Theory</vt:lpstr>
      <vt:lpstr>Learner Strategies</vt:lpstr>
      <vt:lpstr>Learner Strategies in Second Language Learning</vt:lpstr>
      <vt:lpstr>Learner Roles</vt:lpstr>
      <vt:lpstr>Learner Roles</vt:lpstr>
      <vt:lpstr>Reflection and Conclusion: PMI Cards</vt:lpstr>
    </vt:vector>
  </TitlesOfParts>
  <Company>University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34</cp:revision>
  <dcterms:created xsi:type="dcterms:W3CDTF">2015-10-15T19:20:24Z</dcterms:created>
  <dcterms:modified xsi:type="dcterms:W3CDTF">2015-10-16T00:02:49Z</dcterms:modified>
</cp:coreProperties>
</file>